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301" r:id="rId3"/>
    <p:sldId id="291" r:id="rId4"/>
    <p:sldId id="294" r:id="rId5"/>
    <p:sldId id="292" r:id="rId6"/>
    <p:sldId id="290" r:id="rId7"/>
    <p:sldId id="296" r:id="rId8"/>
    <p:sldId id="300" r:id="rId9"/>
    <p:sldId id="302" r:id="rId10"/>
    <p:sldId id="303" r:id="rId11"/>
    <p:sldId id="298" r:id="rId12"/>
    <p:sldId id="305"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Fira Sans" panose="020B05030500000200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
          <p15:clr>
            <a:srgbClr val="9AA0A6"/>
          </p15:clr>
        </p15:guide>
        <p15:guide id="2" orient="horz" pos="261">
          <p15:clr>
            <a:srgbClr val="9AA0A6"/>
          </p15:clr>
        </p15:guide>
        <p15:guide id="3" orient="horz" pos="2984">
          <p15:clr>
            <a:srgbClr val="9AA0A6"/>
          </p15:clr>
        </p15:guide>
        <p15:guide id="4" pos="5464">
          <p15:clr>
            <a:srgbClr val="9AA0A6"/>
          </p15:clr>
        </p15:guide>
        <p15:guide id="5"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39" d="100"/>
          <a:sy n="139" d="100"/>
        </p:scale>
        <p:origin x="840" y="176"/>
      </p:cViewPr>
      <p:guideLst>
        <p:guide pos="288"/>
        <p:guide orient="horz" pos="261"/>
        <p:guide orient="horz" pos="2984"/>
        <p:guide pos="546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ishw\OneDrive\Desktop\Predictive%20Analytics\Project\New%20folder\Dataset%20-%20Copy.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latin typeface="Roboto" panose="02000000000000000000" pitchFamily="2" charset="0"/>
                <a:ea typeface="Roboto" panose="02000000000000000000" pitchFamily="2" charset="0"/>
                <a:cs typeface="Roboto" panose="02000000000000000000" pitchFamily="2" charset="0"/>
              </a:rPr>
              <a:t>Comparison</a:t>
            </a:r>
            <a:r>
              <a:rPr lang="en-US" sz="2000" b="1" baseline="0" dirty="0">
                <a:latin typeface="Roboto" panose="02000000000000000000" pitchFamily="2" charset="0"/>
                <a:ea typeface="Roboto" panose="02000000000000000000" pitchFamily="2" charset="0"/>
                <a:cs typeface="Roboto" panose="02000000000000000000" pitchFamily="2" charset="0"/>
              </a:rPr>
              <a:t> of all Models on different parameters</a:t>
            </a:r>
            <a:endParaRPr lang="en-US" sz="2000" b="1" dirty="0">
              <a:latin typeface="Roboto" panose="02000000000000000000" pitchFamily="2" charset="0"/>
              <a:ea typeface="Roboto" panose="02000000000000000000" pitchFamily="2" charset="0"/>
              <a:cs typeface="Roboto" panose="02000000000000000000"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Sheet2!$B$1</c:f>
              <c:strCache>
                <c:ptCount val="1"/>
                <c:pt idx="0">
                  <c:v>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Sheet2!$A$2:$A$5</c:f>
              <c:strCache>
                <c:ptCount val="4"/>
                <c:pt idx="0">
                  <c:v>Linear Regression</c:v>
                </c:pt>
                <c:pt idx="1">
                  <c:v>Logistic Regression</c:v>
                </c:pt>
                <c:pt idx="2">
                  <c:v>Naive Bayes</c:v>
                </c:pt>
                <c:pt idx="3">
                  <c:v>Boosting</c:v>
                </c:pt>
              </c:strCache>
            </c:strRef>
          </c:cat>
          <c:val>
            <c:numRef>
              <c:f>Sheet2!$B$2:$B$5</c:f>
              <c:numCache>
                <c:formatCode>General</c:formatCode>
                <c:ptCount val="4"/>
                <c:pt idx="0">
                  <c:v>0.77</c:v>
                </c:pt>
                <c:pt idx="1">
                  <c:v>0.76</c:v>
                </c:pt>
                <c:pt idx="2">
                  <c:v>0.72</c:v>
                </c:pt>
                <c:pt idx="3">
                  <c:v>0.71</c:v>
                </c:pt>
              </c:numCache>
            </c:numRef>
          </c:val>
          <c:smooth val="0"/>
          <c:extLst>
            <c:ext xmlns:c16="http://schemas.microsoft.com/office/drawing/2014/chart" uri="{C3380CC4-5D6E-409C-BE32-E72D297353CC}">
              <c16:uniqueId val="{00000000-83A6-4A58-BDDF-329E437D0465}"/>
            </c:ext>
          </c:extLst>
        </c:ser>
        <c:ser>
          <c:idx val="1"/>
          <c:order val="1"/>
          <c:tx>
            <c:strRef>
              <c:f>Sheet2!$C$1</c:f>
              <c:strCache>
                <c:ptCount val="1"/>
                <c:pt idx="0">
                  <c:v>Precision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Sheet2!$A$2:$A$5</c:f>
              <c:strCache>
                <c:ptCount val="4"/>
                <c:pt idx="0">
                  <c:v>Linear Regression</c:v>
                </c:pt>
                <c:pt idx="1">
                  <c:v>Logistic Regression</c:v>
                </c:pt>
                <c:pt idx="2">
                  <c:v>Naive Bayes</c:v>
                </c:pt>
                <c:pt idx="3">
                  <c:v>Boosting</c:v>
                </c:pt>
              </c:strCache>
            </c:strRef>
          </c:cat>
          <c:val>
            <c:numRef>
              <c:f>Sheet2!$C$2:$C$5</c:f>
              <c:numCache>
                <c:formatCode>General</c:formatCode>
                <c:ptCount val="4"/>
                <c:pt idx="0">
                  <c:v>0.66</c:v>
                </c:pt>
                <c:pt idx="1">
                  <c:v>0.71</c:v>
                </c:pt>
                <c:pt idx="2">
                  <c:v>0.72</c:v>
                </c:pt>
                <c:pt idx="3">
                  <c:v>0.67</c:v>
                </c:pt>
              </c:numCache>
            </c:numRef>
          </c:val>
          <c:smooth val="0"/>
          <c:extLst>
            <c:ext xmlns:c16="http://schemas.microsoft.com/office/drawing/2014/chart" uri="{C3380CC4-5D6E-409C-BE32-E72D297353CC}">
              <c16:uniqueId val="{00000001-83A6-4A58-BDDF-329E437D0465}"/>
            </c:ext>
          </c:extLst>
        </c:ser>
        <c:ser>
          <c:idx val="2"/>
          <c:order val="2"/>
          <c:tx>
            <c:strRef>
              <c:f>Sheet2!$D$1</c:f>
              <c:strCache>
                <c:ptCount val="1"/>
                <c:pt idx="0">
                  <c:v>Recall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Sheet2!$A$2:$A$5</c:f>
              <c:strCache>
                <c:ptCount val="4"/>
                <c:pt idx="0">
                  <c:v>Linear Regression</c:v>
                </c:pt>
                <c:pt idx="1">
                  <c:v>Logistic Regression</c:v>
                </c:pt>
                <c:pt idx="2">
                  <c:v>Naive Bayes</c:v>
                </c:pt>
                <c:pt idx="3">
                  <c:v>Boosting</c:v>
                </c:pt>
              </c:strCache>
            </c:strRef>
          </c:cat>
          <c:val>
            <c:numRef>
              <c:f>Sheet2!$D$2:$D$5</c:f>
              <c:numCache>
                <c:formatCode>General</c:formatCode>
                <c:ptCount val="4"/>
                <c:pt idx="0">
                  <c:v>0.57999999999999996</c:v>
                </c:pt>
                <c:pt idx="1">
                  <c:v>0.71</c:v>
                </c:pt>
                <c:pt idx="2">
                  <c:v>0.76</c:v>
                </c:pt>
                <c:pt idx="3">
                  <c:v>0.86</c:v>
                </c:pt>
              </c:numCache>
            </c:numRef>
          </c:val>
          <c:smooth val="0"/>
          <c:extLst>
            <c:ext xmlns:c16="http://schemas.microsoft.com/office/drawing/2014/chart" uri="{C3380CC4-5D6E-409C-BE32-E72D297353CC}">
              <c16:uniqueId val="{00000002-83A6-4A58-BDDF-329E437D0465}"/>
            </c:ext>
          </c:extLst>
        </c:ser>
        <c:ser>
          <c:idx val="3"/>
          <c:order val="3"/>
          <c:tx>
            <c:strRef>
              <c:f>Sheet2!$E$1</c:f>
              <c:strCache>
                <c:ptCount val="1"/>
                <c:pt idx="0">
                  <c:v>False Positive Rate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Sheet2!$A$2:$A$5</c:f>
              <c:strCache>
                <c:ptCount val="4"/>
                <c:pt idx="0">
                  <c:v>Linear Regression</c:v>
                </c:pt>
                <c:pt idx="1">
                  <c:v>Logistic Regression</c:v>
                </c:pt>
                <c:pt idx="2">
                  <c:v>Naive Bayes</c:v>
                </c:pt>
                <c:pt idx="3">
                  <c:v>Boosting</c:v>
                </c:pt>
              </c:strCache>
            </c:strRef>
          </c:cat>
          <c:val>
            <c:numRef>
              <c:f>Sheet2!$E$2:$E$5</c:f>
              <c:numCache>
                <c:formatCode>General</c:formatCode>
                <c:ptCount val="4"/>
                <c:pt idx="0">
                  <c:v>0.14000000000000001</c:v>
                </c:pt>
                <c:pt idx="1">
                  <c:v>0.2</c:v>
                </c:pt>
                <c:pt idx="2">
                  <c:v>0.32</c:v>
                </c:pt>
                <c:pt idx="3">
                  <c:v>0.45</c:v>
                </c:pt>
              </c:numCache>
            </c:numRef>
          </c:val>
          <c:smooth val="0"/>
          <c:extLst>
            <c:ext xmlns:c16="http://schemas.microsoft.com/office/drawing/2014/chart" uri="{C3380CC4-5D6E-409C-BE32-E72D297353CC}">
              <c16:uniqueId val="{00000003-83A6-4A58-BDDF-329E437D0465}"/>
            </c:ext>
          </c:extLst>
        </c:ser>
        <c:dLbls>
          <c:showLegendKey val="0"/>
          <c:showVal val="0"/>
          <c:showCatName val="0"/>
          <c:showSerName val="0"/>
          <c:showPercent val="0"/>
          <c:showBubbleSize val="0"/>
        </c:dLbls>
        <c:marker val="1"/>
        <c:smooth val="0"/>
        <c:axId val="1752080720"/>
        <c:axId val="1752075920"/>
      </c:lineChart>
      <c:catAx>
        <c:axId val="1752080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2075920"/>
        <c:crosses val="autoZero"/>
        <c:auto val="1"/>
        <c:lblAlgn val="ctr"/>
        <c:lblOffset val="100"/>
        <c:noMultiLvlLbl val="0"/>
      </c:catAx>
      <c:valAx>
        <c:axId val="1752075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2080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965fa5e38f_0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965fa5e38f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854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965fa5e38f_0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965fa5e38f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68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965fa5e38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965fa5e38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6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965fa5e38f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965fa5e38f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383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p:nvPr/>
        </p:nvSpPr>
        <p:spPr>
          <a:xfrm>
            <a:off x="5179976" y="1362700"/>
            <a:ext cx="3368100" cy="151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800" b="1"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sym typeface="Fira Sans"/>
              </a:rPr>
              <a:t>Predicting Patient Length of stay</a:t>
            </a:r>
            <a:endParaRPr sz="2800" b="1"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59" name="Google Shape;59;p15"/>
          <p:cNvSpPr txBox="1"/>
          <p:nvPr/>
        </p:nvSpPr>
        <p:spPr>
          <a:xfrm>
            <a:off x="6164276" y="2691525"/>
            <a:ext cx="2383800" cy="889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sz="1200" dirty="0">
              <a:solidFill>
                <a:schemeClr val="accent2">
                  <a:lumMod val="50000"/>
                </a:schemeClr>
              </a:solidFill>
              <a:latin typeface="Roboto"/>
              <a:ea typeface="Roboto"/>
              <a:cs typeface="Roboto"/>
              <a:sym typeface="Roboto"/>
            </a:endParaRPr>
          </a:p>
        </p:txBody>
      </p:sp>
      <p:sp>
        <p:nvSpPr>
          <p:cNvPr id="60" name="Google Shape;60;p15"/>
          <p:cNvSpPr/>
          <p:nvPr/>
        </p:nvSpPr>
        <p:spPr>
          <a:xfrm>
            <a:off x="648694" y="3404739"/>
            <a:ext cx="3976681" cy="1332270"/>
          </a:xfrm>
          <a:custGeom>
            <a:avLst/>
            <a:gdLst/>
            <a:ahLst/>
            <a:cxnLst/>
            <a:rect l="l" t="t" r="r" b="b"/>
            <a:pathLst>
              <a:path w="52943" h="17737" extrusionOk="0">
                <a:moveTo>
                  <a:pt x="1" y="0"/>
                </a:moveTo>
                <a:cubicBezTo>
                  <a:pt x="4312" y="10413"/>
                  <a:pt x="14540" y="17736"/>
                  <a:pt x="26472" y="17736"/>
                </a:cubicBezTo>
                <a:cubicBezTo>
                  <a:pt x="38403" y="17736"/>
                  <a:pt x="48632" y="10414"/>
                  <a:pt x="52943" y="0"/>
                </a:cubicBezTo>
                <a:close/>
              </a:path>
            </a:pathLst>
          </a:custGeom>
          <a:solidFill>
            <a:srgbClr val="707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622630" y="3338566"/>
            <a:ext cx="4028884" cy="139784"/>
          </a:xfrm>
          <a:custGeom>
            <a:avLst/>
            <a:gdLst/>
            <a:ahLst/>
            <a:cxnLst/>
            <a:rect l="l" t="t" r="r" b="b"/>
            <a:pathLst>
              <a:path w="53638" h="1861" extrusionOk="0">
                <a:moveTo>
                  <a:pt x="1" y="0"/>
                </a:moveTo>
                <a:cubicBezTo>
                  <a:pt x="237" y="633"/>
                  <a:pt x="496" y="1252"/>
                  <a:pt x="774" y="1861"/>
                </a:cubicBezTo>
                <a:lnTo>
                  <a:pt x="52864" y="1861"/>
                </a:lnTo>
                <a:cubicBezTo>
                  <a:pt x="53143" y="1252"/>
                  <a:pt x="53401" y="631"/>
                  <a:pt x="53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80767" y="3478349"/>
            <a:ext cx="3912535" cy="209038"/>
          </a:xfrm>
          <a:custGeom>
            <a:avLst/>
            <a:gdLst/>
            <a:ahLst/>
            <a:cxnLst/>
            <a:rect l="l" t="t" r="r" b="b"/>
            <a:pathLst>
              <a:path w="52089" h="2783" extrusionOk="0">
                <a:moveTo>
                  <a:pt x="0" y="1"/>
                </a:moveTo>
                <a:cubicBezTo>
                  <a:pt x="439" y="957"/>
                  <a:pt x="929" y="1885"/>
                  <a:pt x="1466" y="2783"/>
                </a:cubicBezTo>
                <a:lnTo>
                  <a:pt x="50624" y="2783"/>
                </a:lnTo>
                <a:cubicBezTo>
                  <a:pt x="51161" y="1885"/>
                  <a:pt x="51650" y="957"/>
                  <a:pt x="52089" y="1"/>
                </a:cubicBezTo>
                <a:close/>
              </a:path>
            </a:pathLst>
          </a:custGeom>
          <a:solidFill>
            <a:srgbClr val="9F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84572" y="414675"/>
            <a:ext cx="4305073" cy="4322349"/>
          </a:xfrm>
          <a:custGeom>
            <a:avLst/>
            <a:gdLst/>
            <a:ahLst/>
            <a:cxnLst/>
            <a:rect l="l" t="t" r="r" b="b"/>
            <a:pathLst>
              <a:path w="57315" h="57545" extrusionOk="0">
                <a:moveTo>
                  <a:pt x="28657" y="0"/>
                </a:moveTo>
                <a:cubicBezTo>
                  <a:pt x="21056" y="0"/>
                  <a:pt x="13767" y="3032"/>
                  <a:pt x="8393" y="8427"/>
                </a:cubicBezTo>
                <a:cubicBezTo>
                  <a:pt x="3019" y="13823"/>
                  <a:pt x="0" y="21141"/>
                  <a:pt x="0" y="28772"/>
                </a:cubicBezTo>
                <a:cubicBezTo>
                  <a:pt x="0" y="36403"/>
                  <a:pt x="3019" y="43721"/>
                  <a:pt x="8393" y="49117"/>
                </a:cubicBezTo>
                <a:cubicBezTo>
                  <a:pt x="13767" y="54513"/>
                  <a:pt x="21056" y="57544"/>
                  <a:pt x="28657" y="57544"/>
                </a:cubicBezTo>
                <a:cubicBezTo>
                  <a:pt x="36257" y="57544"/>
                  <a:pt x="43546" y="54513"/>
                  <a:pt x="48920" y="49117"/>
                </a:cubicBezTo>
                <a:cubicBezTo>
                  <a:pt x="54295" y="43721"/>
                  <a:pt x="57314" y="36403"/>
                  <a:pt x="57314" y="28772"/>
                </a:cubicBezTo>
                <a:cubicBezTo>
                  <a:pt x="57314" y="21141"/>
                  <a:pt x="54295" y="13823"/>
                  <a:pt x="48920" y="8427"/>
                </a:cubicBezTo>
                <a:cubicBezTo>
                  <a:pt x="43546" y="3032"/>
                  <a:pt x="36257" y="0"/>
                  <a:pt x="28657" y="0"/>
                </a:cubicBezTo>
                <a:close/>
              </a:path>
            </a:pathLst>
          </a:custGeom>
          <a:solidFill>
            <a:srgbClr val="A8E8EB">
              <a:alpha val="2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648694" y="3404739"/>
            <a:ext cx="3976681" cy="1332270"/>
          </a:xfrm>
          <a:custGeom>
            <a:avLst/>
            <a:gdLst/>
            <a:ahLst/>
            <a:cxnLst/>
            <a:rect l="l" t="t" r="r" b="b"/>
            <a:pathLst>
              <a:path w="52943" h="17737" extrusionOk="0">
                <a:moveTo>
                  <a:pt x="1" y="0"/>
                </a:moveTo>
                <a:cubicBezTo>
                  <a:pt x="4312" y="10413"/>
                  <a:pt x="14540" y="17736"/>
                  <a:pt x="26472" y="17736"/>
                </a:cubicBezTo>
                <a:cubicBezTo>
                  <a:pt x="38403" y="17736"/>
                  <a:pt x="48632" y="10414"/>
                  <a:pt x="52943" y="0"/>
                </a:cubicBezTo>
                <a:close/>
              </a:path>
            </a:pathLst>
          </a:custGeom>
          <a:solidFill>
            <a:srgbClr val="707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1725215" y="1321203"/>
            <a:ext cx="532473" cy="302403"/>
          </a:xfrm>
          <a:custGeom>
            <a:avLst/>
            <a:gdLst/>
            <a:ahLst/>
            <a:cxnLst/>
            <a:rect l="l" t="t" r="r" b="b"/>
            <a:pathLst>
              <a:path w="7089" h="4026" extrusionOk="0">
                <a:moveTo>
                  <a:pt x="2542" y="1"/>
                </a:moveTo>
                <a:cubicBezTo>
                  <a:pt x="1665" y="1"/>
                  <a:pt x="952" y="710"/>
                  <a:pt x="942" y="1588"/>
                </a:cubicBezTo>
                <a:cubicBezTo>
                  <a:pt x="403" y="1720"/>
                  <a:pt x="1" y="2207"/>
                  <a:pt x="1" y="2789"/>
                </a:cubicBezTo>
                <a:cubicBezTo>
                  <a:pt x="1" y="3472"/>
                  <a:pt x="552" y="4026"/>
                  <a:pt x="1232" y="4026"/>
                </a:cubicBezTo>
                <a:lnTo>
                  <a:pt x="5853" y="4026"/>
                </a:lnTo>
                <a:cubicBezTo>
                  <a:pt x="6534" y="4026"/>
                  <a:pt x="7085" y="3472"/>
                  <a:pt x="7085" y="2789"/>
                </a:cubicBezTo>
                <a:cubicBezTo>
                  <a:pt x="7088" y="2106"/>
                  <a:pt x="6536" y="1553"/>
                  <a:pt x="5854" y="1553"/>
                </a:cubicBezTo>
                <a:cubicBezTo>
                  <a:pt x="5729" y="1553"/>
                  <a:pt x="5608" y="1571"/>
                  <a:pt x="5494" y="1606"/>
                </a:cubicBezTo>
                <a:cubicBezTo>
                  <a:pt x="5352" y="1121"/>
                  <a:pt x="4907" y="767"/>
                  <a:pt x="4378" y="767"/>
                </a:cubicBezTo>
                <a:cubicBezTo>
                  <a:pt x="4228" y="767"/>
                  <a:pt x="4084" y="797"/>
                  <a:pt x="3953" y="849"/>
                </a:cubicBezTo>
                <a:cubicBezTo>
                  <a:pt x="3683" y="346"/>
                  <a:pt x="3152" y="1"/>
                  <a:pt x="2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589861" y="1529114"/>
            <a:ext cx="347320" cy="197321"/>
          </a:xfrm>
          <a:custGeom>
            <a:avLst/>
            <a:gdLst/>
            <a:ahLst/>
            <a:cxnLst/>
            <a:rect l="l" t="t" r="r" b="b"/>
            <a:pathLst>
              <a:path w="4624" h="2627" extrusionOk="0">
                <a:moveTo>
                  <a:pt x="1658" y="0"/>
                </a:moveTo>
                <a:cubicBezTo>
                  <a:pt x="1085" y="0"/>
                  <a:pt x="621" y="464"/>
                  <a:pt x="615" y="1037"/>
                </a:cubicBezTo>
                <a:cubicBezTo>
                  <a:pt x="263" y="1122"/>
                  <a:pt x="1" y="1440"/>
                  <a:pt x="1" y="1820"/>
                </a:cubicBezTo>
                <a:cubicBezTo>
                  <a:pt x="1" y="2265"/>
                  <a:pt x="360" y="2627"/>
                  <a:pt x="804" y="2627"/>
                </a:cubicBezTo>
                <a:lnTo>
                  <a:pt x="3818" y="2627"/>
                </a:lnTo>
                <a:cubicBezTo>
                  <a:pt x="4262" y="2627"/>
                  <a:pt x="4621" y="2266"/>
                  <a:pt x="4621" y="1820"/>
                </a:cubicBezTo>
                <a:cubicBezTo>
                  <a:pt x="4623" y="1372"/>
                  <a:pt x="4263" y="1011"/>
                  <a:pt x="3820" y="1011"/>
                </a:cubicBezTo>
                <a:cubicBezTo>
                  <a:pt x="3738" y="1011"/>
                  <a:pt x="3659" y="1024"/>
                  <a:pt x="3585" y="1047"/>
                </a:cubicBezTo>
                <a:cubicBezTo>
                  <a:pt x="3493" y="731"/>
                  <a:pt x="3202" y="500"/>
                  <a:pt x="2856" y="500"/>
                </a:cubicBezTo>
                <a:cubicBezTo>
                  <a:pt x="2758" y="500"/>
                  <a:pt x="2666" y="519"/>
                  <a:pt x="2579" y="553"/>
                </a:cubicBezTo>
                <a:cubicBezTo>
                  <a:pt x="2403" y="225"/>
                  <a:pt x="2057" y="0"/>
                  <a:pt x="1658" y="0"/>
                </a:cubicBezTo>
                <a:close/>
              </a:path>
            </a:pathLst>
          </a:custGeom>
          <a:solidFill>
            <a:srgbClr val="DE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347884" y="1966943"/>
            <a:ext cx="505808" cy="81572"/>
          </a:xfrm>
          <a:custGeom>
            <a:avLst/>
            <a:gdLst/>
            <a:ahLst/>
            <a:cxnLst/>
            <a:rect l="l" t="t" r="r" b="b"/>
            <a:pathLst>
              <a:path w="6734" h="1086" extrusionOk="0">
                <a:moveTo>
                  <a:pt x="542" y="1"/>
                </a:moveTo>
                <a:cubicBezTo>
                  <a:pt x="243" y="1"/>
                  <a:pt x="0" y="243"/>
                  <a:pt x="0" y="543"/>
                </a:cubicBezTo>
                <a:cubicBezTo>
                  <a:pt x="0" y="842"/>
                  <a:pt x="243" y="1085"/>
                  <a:pt x="542" y="1085"/>
                </a:cubicBezTo>
                <a:lnTo>
                  <a:pt x="6191" y="1085"/>
                </a:lnTo>
                <a:cubicBezTo>
                  <a:pt x="6491" y="1085"/>
                  <a:pt x="6734" y="842"/>
                  <a:pt x="6734" y="543"/>
                </a:cubicBezTo>
                <a:cubicBezTo>
                  <a:pt x="6734" y="243"/>
                  <a:pt x="6492" y="1"/>
                  <a:pt x="6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428706" y="1902196"/>
            <a:ext cx="325012" cy="64822"/>
          </a:xfrm>
          <a:custGeom>
            <a:avLst/>
            <a:gdLst/>
            <a:ahLst/>
            <a:cxnLst/>
            <a:rect l="l" t="t" r="r" b="b"/>
            <a:pathLst>
              <a:path w="4327" h="863" extrusionOk="0">
                <a:moveTo>
                  <a:pt x="169" y="0"/>
                </a:moveTo>
                <a:cubicBezTo>
                  <a:pt x="76" y="0"/>
                  <a:pt x="3" y="76"/>
                  <a:pt x="3" y="168"/>
                </a:cubicBezTo>
                <a:cubicBezTo>
                  <a:pt x="0" y="679"/>
                  <a:pt x="486" y="863"/>
                  <a:pt x="942" y="863"/>
                </a:cubicBezTo>
                <a:lnTo>
                  <a:pt x="4159" y="863"/>
                </a:lnTo>
                <a:cubicBezTo>
                  <a:pt x="4252" y="863"/>
                  <a:pt x="4327" y="787"/>
                  <a:pt x="4327" y="695"/>
                </a:cubicBezTo>
                <a:cubicBezTo>
                  <a:pt x="4327" y="601"/>
                  <a:pt x="4251" y="527"/>
                  <a:pt x="4159" y="527"/>
                </a:cubicBezTo>
                <a:lnTo>
                  <a:pt x="942" y="527"/>
                </a:lnTo>
                <a:cubicBezTo>
                  <a:pt x="716" y="527"/>
                  <a:pt x="337" y="480"/>
                  <a:pt x="337" y="168"/>
                </a:cubicBezTo>
                <a:cubicBezTo>
                  <a:pt x="337" y="74"/>
                  <a:pt x="261" y="0"/>
                  <a:pt x="169"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538070" y="1893408"/>
            <a:ext cx="45744" cy="61968"/>
          </a:xfrm>
          <a:custGeom>
            <a:avLst/>
            <a:gdLst/>
            <a:ahLst/>
            <a:cxnLst/>
            <a:rect l="l" t="t" r="r" b="b"/>
            <a:pathLst>
              <a:path w="609" h="825" extrusionOk="0">
                <a:moveTo>
                  <a:pt x="0" y="0"/>
                </a:moveTo>
                <a:lnTo>
                  <a:pt x="296" y="824"/>
                </a:lnTo>
                <a:lnTo>
                  <a:pt x="608" y="824"/>
                </a:lnTo>
                <a:lnTo>
                  <a:pt x="313"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631887" y="1893408"/>
            <a:ext cx="45744" cy="61968"/>
          </a:xfrm>
          <a:custGeom>
            <a:avLst/>
            <a:gdLst/>
            <a:ahLst/>
            <a:cxnLst/>
            <a:rect l="l" t="t" r="r" b="b"/>
            <a:pathLst>
              <a:path w="609" h="825" extrusionOk="0">
                <a:moveTo>
                  <a:pt x="1" y="0"/>
                </a:moveTo>
                <a:lnTo>
                  <a:pt x="296" y="824"/>
                </a:lnTo>
                <a:lnTo>
                  <a:pt x="609" y="824"/>
                </a:lnTo>
                <a:lnTo>
                  <a:pt x="313"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476327" y="1694661"/>
            <a:ext cx="372032" cy="15022"/>
          </a:xfrm>
          <a:custGeom>
            <a:avLst/>
            <a:gdLst/>
            <a:ahLst/>
            <a:cxnLst/>
            <a:rect l="l" t="t" r="r" b="b"/>
            <a:pathLst>
              <a:path w="4953" h="200" extrusionOk="0">
                <a:moveTo>
                  <a:pt x="100" y="0"/>
                </a:moveTo>
                <a:cubicBezTo>
                  <a:pt x="45" y="1"/>
                  <a:pt x="1" y="46"/>
                  <a:pt x="1" y="101"/>
                </a:cubicBezTo>
                <a:cubicBezTo>
                  <a:pt x="1" y="155"/>
                  <a:pt x="46" y="200"/>
                  <a:pt x="101" y="200"/>
                </a:cubicBezTo>
                <a:lnTo>
                  <a:pt x="4853" y="200"/>
                </a:lnTo>
                <a:cubicBezTo>
                  <a:pt x="4907" y="200"/>
                  <a:pt x="4952" y="155"/>
                  <a:pt x="4952" y="101"/>
                </a:cubicBezTo>
                <a:cubicBezTo>
                  <a:pt x="4952" y="45"/>
                  <a:pt x="4907" y="0"/>
                  <a:pt x="4853"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654646" y="1682418"/>
            <a:ext cx="15098" cy="86079"/>
          </a:xfrm>
          <a:custGeom>
            <a:avLst/>
            <a:gdLst/>
            <a:ahLst/>
            <a:cxnLst/>
            <a:rect l="l" t="t" r="r" b="b"/>
            <a:pathLst>
              <a:path w="201" h="1146" extrusionOk="0">
                <a:moveTo>
                  <a:pt x="101" y="1"/>
                </a:moveTo>
                <a:cubicBezTo>
                  <a:pt x="46" y="1"/>
                  <a:pt x="1" y="46"/>
                  <a:pt x="1" y="101"/>
                </a:cubicBezTo>
                <a:lnTo>
                  <a:pt x="1" y="1046"/>
                </a:lnTo>
                <a:cubicBezTo>
                  <a:pt x="1" y="1101"/>
                  <a:pt x="46" y="1146"/>
                  <a:pt x="101" y="1146"/>
                </a:cubicBezTo>
                <a:cubicBezTo>
                  <a:pt x="156" y="1146"/>
                  <a:pt x="200" y="1101"/>
                  <a:pt x="200" y="1046"/>
                </a:cubicBezTo>
                <a:lnTo>
                  <a:pt x="200" y="101"/>
                </a:lnTo>
                <a:cubicBezTo>
                  <a:pt x="200" y="46"/>
                  <a:pt x="156" y="1"/>
                  <a:pt x="101" y="1"/>
                </a:cubicBezTo>
                <a:close/>
              </a:path>
            </a:pathLst>
          </a:custGeom>
          <a:solidFill>
            <a:srgbClr val="8A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662232" y="1722377"/>
            <a:ext cx="75" cy="75"/>
          </a:xfrm>
          <a:custGeom>
            <a:avLst/>
            <a:gdLst/>
            <a:ahLst/>
            <a:cxnLst/>
            <a:rect l="l" t="t" r="r" b="b"/>
            <a:pathLst>
              <a:path w="1" h="1" extrusionOk="0">
                <a:moveTo>
                  <a:pt x="1" y="1"/>
                </a:move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3613484" y="1722377"/>
            <a:ext cx="97571" cy="31998"/>
          </a:xfrm>
          <a:custGeom>
            <a:avLst/>
            <a:gdLst/>
            <a:ahLst/>
            <a:cxnLst/>
            <a:rect l="l" t="t" r="r" b="b"/>
            <a:pathLst>
              <a:path w="1299" h="426" extrusionOk="0">
                <a:moveTo>
                  <a:pt x="359" y="1"/>
                </a:moveTo>
                <a:cubicBezTo>
                  <a:pt x="269" y="1"/>
                  <a:pt x="88" y="220"/>
                  <a:pt x="0" y="425"/>
                </a:cubicBezTo>
                <a:lnTo>
                  <a:pt x="1299" y="425"/>
                </a:lnTo>
                <a:cubicBezTo>
                  <a:pt x="1212" y="219"/>
                  <a:pt x="1031" y="1"/>
                  <a:pt x="941"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880211" y="1689553"/>
            <a:ext cx="123410" cy="69028"/>
          </a:xfrm>
          <a:custGeom>
            <a:avLst/>
            <a:gdLst/>
            <a:ahLst/>
            <a:cxnLst/>
            <a:rect l="l" t="t" r="r" b="b"/>
            <a:pathLst>
              <a:path w="1643" h="919" extrusionOk="0">
                <a:moveTo>
                  <a:pt x="977" y="1"/>
                </a:moveTo>
                <a:cubicBezTo>
                  <a:pt x="963" y="1"/>
                  <a:pt x="950" y="6"/>
                  <a:pt x="940" y="15"/>
                </a:cubicBezTo>
                <a:lnTo>
                  <a:pt x="24" y="820"/>
                </a:lnTo>
                <a:cubicBezTo>
                  <a:pt x="6" y="836"/>
                  <a:pt x="1" y="860"/>
                  <a:pt x="9" y="882"/>
                </a:cubicBezTo>
                <a:cubicBezTo>
                  <a:pt x="15" y="904"/>
                  <a:pt x="35" y="919"/>
                  <a:pt x="60" y="919"/>
                </a:cubicBezTo>
                <a:lnTo>
                  <a:pt x="1048" y="919"/>
                </a:lnTo>
                <a:cubicBezTo>
                  <a:pt x="1069" y="919"/>
                  <a:pt x="1089" y="907"/>
                  <a:pt x="1099" y="888"/>
                </a:cubicBezTo>
                <a:lnTo>
                  <a:pt x="1635" y="83"/>
                </a:lnTo>
                <a:cubicBezTo>
                  <a:pt x="1643" y="64"/>
                  <a:pt x="1642" y="44"/>
                  <a:pt x="1632" y="27"/>
                </a:cubicBezTo>
                <a:cubicBezTo>
                  <a:pt x="1621" y="11"/>
                  <a:pt x="1604" y="1"/>
                  <a:pt x="15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3893280" y="1769999"/>
            <a:ext cx="90285" cy="61818"/>
          </a:xfrm>
          <a:custGeom>
            <a:avLst/>
            <a:gdLst/>
            <a:ahLst/>
            <a:cxnLst/>
            <a:rect l="l" t="t" r="r" b="b"/>
            <a:pathLst>
              <a:path w="1202" h="823" extrusionOk="0">
                <a:moveTo>
                  <a:pt x="62" y="0"/>
                </a:moveTo>
                <a:cubicBezTo>
                  <a:pt x="40" y="0"/>
                  <a:pt x="19" y="14"/>
                  <a:pt x="10" y="35"/>
                </a:cubicBezTo>
                <a:cubicBezTo>
                  <a:pt x="1" y="55"/>
                  <a:pt x="6" y="80"/>
                  <a:pt x="23" y="96"/>
                </a:cubicBezTo>
                <a:lnTo>
                  <a:pt x="745" y="807"/>
                </a:lnTo>
                <a:cubicBezTo>
                  <a:pt x="755" y="818"/>
                  <a:pt x="768" y="823"/>
                  <a:pt x="783" y="823"/>
                </a:cubicBezTo>
                <a:lnTo>
                  <a:pt x="1144" y="823"/>
                </a:lnTo>
                <a:cubicBezTo>
                  <a:pt x="1164" y="823"/>
                  <a:pt x="1181" y="813"/>
                  <a:pt x="1192" y="794"/>
                </a:cubicBezTo>
                <a:cubicBezTo>
                  <a:pt x="1202" y="777"/>
                  <a:pt x="1202" y="756"/>
                  <a:pt x="1192" y="738"/>
                </a:cubicBezTo>
                <a:lnTo>
                  <a:pt x="770" y="27"/>
                </a:lnTo>
                <a:cubicBezTo>
                  <a:pt x="760" y="10"/>
                  <a:pt x="741" y="0"/>
                  <a:pt x="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440949" y="1744460"/>
            <a:ext cx="550274" cy="166299"/>
          </a:xfrm>
          <a:custGeom>
            <a:avLst/>
            <a:gdLst/>
            <a:ahLst/>
            <a:cxnLst/>
            <a:rect l="l" t="t" r="r" b="b"/>
            <a:pathLst>
              <a:path w="7326" h="2214" extrusionOk="0">
                <a:moveTo>
                  <a:pt x="2261" y="0"/>
                </a:moveTo>
                <a:cubicBezTo>
                  <a:pt x="861" y="0"/>
                  <a:pt x="0" y="796"/>
                  <a:pt x="0" y="1368"/>
                </a:cubicBezTo>
                <a:cubicBezTo>
                  <a:pt x="0" y="1889"/>
                  <a:pt x="476" y="2214"/>
                  <a:pt x="1241" y="2214"/>
                </a:cubicBezTo>
                <a:lnTo>
                  <a:pt x="3574" y="2214"/>
                </a:lnTo>
                <a:cubicBezTo>
                  <a:pt x="3590" y="2214"/>
                  <a:pt x="3605" y="2207"/>
                  <a:pt x="3615" y="2196"/>
                </a:cubicBezTo>
                <a:lnTo>
                  <a:pt x="4608" y="1102"/>
                </a:lnTo>
                <a:lnTo>
                  <a:pt x="7162" y="431"/>
                </a:lnTo>
                <a:cubicBezTo>
                  <a:pt x="7180" y="426"/>
                  <a:pt x="7194" y="413"/>
                  <a:pt x="7200" y="396"/>
                </a:cubicBezTo>
                <a:lnTo>
                  <a:pt x="7318" y="75"/>
                </a:lnTo>
                <a:cubicBezTo>
                  <a:pt x="7325" y="59"/>
                  <a:pt x="7322" y="39"/>
                  <a:pt x="7312" y="24"/>
                </a:cubicBezTo>
                <a:cubicBezTo>
                  <a:pt x="7302" y="9"/>
                  <a:pt x="7284" y="0"/>
                  <a:pt x="7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3460478" y="1764215"/>
            <a:ext cx="147596" cy="96144"/>
          </a:xfrm>
          <a:custGeom>
            <a:avLst/>
            <a:gdLst/>
            <a:ahLst/>
            <a:cxnLst/>
            <a:rect l="l" t="t" r="r" b="b"/>
            <a:pathLst>
              <a:path w="1965" h="1280" extrusionOk="0">
                <a:moveTo>
                  <a:pt x="1908" y="0"/>
                </a:moveTo>
                <a:cubicBezTo>
                  <a:pt x="1046" y="0"/>
                  <a:pt x="574" y="328"/>
                  <a:pt x="330" y="603"/>
                </a:cubicBezTo>
                <a:cubicBezTo>
                  <a:pt x="63" y="902"/>
                  <a:pt x="5" y="1201"/>
                  <a:pt x="2" y="1213"/>
                </a:cubicBezTo>
                <a:cubicBezTo>
                  <a:pt x="0" y="1229"/>
                  <a:pt x="4" y="1247"/>
                  <a:pt x="14" y="1259"/>
                </a:cubicBezTo>
                <a:cubicBezTo>
                  <a:pt x="26" y="1272"/>
                  <a:pt x="42" y="1279"/>
                  <a:pt x="58" y="1279"/>
                </a:cubicBezTo>
                <a:lnTo>
                  <a:pt x="1117" y="1279"/>
                </a:lnTo>
                <a:cubicBezTo>
                  <a:pt x="1126" y="1279"/>
                  <a:pt x="1132" y="1278"/>
                  <a:pt x="1140" y="1275"/>
                </a:cubicBezTo>
                <a:lnTo>
                  <a:pt x="1930" y="952"/>
                </a:lnTo>
                <a:cubicBezTo>
                  <a:pt x="1950" y="943"/>
                  <a:pt x="1965" y="922"/>
                  <a:pt x="1965" y="900"/>
                </a:cubicBezTo>
                <a:lnTo>
                  <a:pt x="1965" y="57"/>
                </a:lnTo>
                <a:cubicBezTo>
                  <a:pt x="1965" y="26"/>
                  <a:pt x="1939" y="0"/>
                  <a:pt x="1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3655397" y="1791931"/>
            <a:ext cx="71357" cy="71357"/>
          </a:xfrm>
          <a:custGeom>
            <a:avLst/>
            <a:gdLst/>
            <a:ahLst/>
            <a:cxnLst/>
            <a:rect l="l" t="t" r="r" b="b"/>
            <a:pathLst>
              <a:path w="950" h="950" extrusionOk="0">
                <a:moveTo>
                  <a:pt x="312" y="1"/>
                </a:moveTo>
                <a:lnTo>
                  <a:pt x="312" y="312"/>
                </a:lnTo>
                <a:lnTo>
                  <a:pt x="1" y="312"/>
                </a:lnTo>
                <a:lnTo>
                  <a:pt x="1" y="638"/>
                </a:lnTo>
                <a:lnTo>
                  <a:pt x="312" y="638"/>
                </a:lnTo>
                <a:lnTo>
                  <a:pt x="312" y="949"/>
                </a:lnTo>
                <a:lnTo>
                  <a:pt x="638" y="949"/>
                </a:lnTo>
                <a:lnTo>
                  <a:pt x="638" y="638"/>
                </a:lnTo>
                <a:lnTo>
                  <a:pt x="949" y="638"/>
                </a:lnTo>
                <a:lnTo>
                  <a:pt x="949" y="312"/>
                </a:lnTo>
                <a:lnTo>
                  <a:pt x="638" y="312"/>
                </a:lnTo>
                <a:lnTo>
                  <a:pt x="6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622630" y="3338566"/>
            <a:ext cx="4028959" cy="46645"/>
          </a:xfrm>
          <a:custGeom>
            <a:avLst/>
            <a:gdLst/>
            <a:ahLst/>
            <a:cxnLst/>
            <a:rect l="l" t="t" r="r" b="b"/>
            <a:pathLst>
              <a:path w="53639" h="621" extrusionOk="0">
                <a:moveTo>
                  <a:pt x="1" y="0"/>
                </a:moveTo>
                <a:cubicBezTo>
                  <a:pt x="79" y="209"/>
                  <a:pt x="159" y="415"/>
                  <a:pt x="242" y="620"/>
                </a:cubicBezTo>
                <a:lnTo>
                  <a:pt x="53397" y="620"/>
                </a:lnTo>
                <a:cubicBezTo>
                  <a:pt x="53481" y="415"/>
                  <a:pt x="53560" y="209"/>
                  <a:pt x="53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2053985" y="1908280"/>
            <a:ext cx="1166798" cy="1430442"/>
          </a:xfrm>
          <a:custGeom>
            <a:avLst/>
            <a:gdLst/>
            <a:ahLst/>
            <a:cxnLst/>
            <a:rect l="l" t="t" r="r" b="b"/>
            <a:pathLst>
              <a:path w="15534" h="19044" extrusionOk="0">
                <a:moveTo>
                  <a:pt x="1" y="1"/>
                </a:moveTo>
                <a:lnTo>
                  <a:pt x="1" y="19043"/>
                </a:lnTo>
                <a:lnTo>
                  <a:pt x="15534" y="19043"/>
                </a:lnTo>
                <a:lnTo>
                  <a:pt x="15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999678" y="1808005"/>
            <a:ext cx="1275335" cy="100275"/>
          </a:xfrm>
          <a:custGeom>
            <a:avLst/>
            <a:gdLst/>
            <a:ahLst/>
            <a:cxnLst/>
            <a:rect l="l" t="t" r="r" b="b"/>
            <a:pathLst>
              <a:path w="16979" h="1335" extrusionOk="0">
                <a:moveTo>
                  <a:pt x="0" y="1"/>
                </a:moveTo>
                <a:lnTo>
                  <a:pt x="0" y="1335"/>
                </a:lnTo>
                <a:lnTo>
                  <a:pt x="16978" y="1335"/>
                </a:lnTo>
                <a:lnTo>
                  <a:pt x="16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028522" y="1908280"/>
            <a:ext cx="1217799" cy="40110"/>
          </a:xfrm>
          <a:custGeom>
            <a:avLst/>
            <a:gdLst/>
            <a:ahLst/>
            <a:cxnLst/>
            <a:rect l="l" t="t" r="r" b="b"/>
            <a:pathLst>
              <a:path w="16213" h="534" extrusionOk="0">
                <a:moveTo>
                  <a:pt x="0" y="1"/>
                </a:moveTo>
                <a:lnTo>
                  <a:pt x="0" y="534"/>
                </a:lnTo>
                <a:lnTo>
                  <a:pt x="16212" y="534"/>
                </a:lnTo>
                <a:lnTo>
                  <a:pt x="16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53985" y="2750738"/>
            <a:ext cx="1166798" cy="106134"/>
          </a:xfrm>
          <a:custGeom>
            <a:avLst/>
            <a:gdLst/>
            <a:ahLst/>
            <a:cxnLst/>
            <a:rect l="l" t="t" r="r" b="b"/>
            <a:pathLst>
              <a:path w="15534" h="1413" extrusionOk="0">
                <a:moveTo>
                  <a:pt x="1" y="0"/>
                </a:moveTo>
                <a:lnTo>
                  <a:pt x="1" y="1412"/>
                </a:lnTo>
                <a:lnTo>
                  <a:pt x="15534" y="1412"/>
                </a:lnTo>
                <a:lnTo>
                  <a:pt x="15534" y="0"/>
                </a:lnTo>
                <a:close/>
              </a:path>
            </a:pathLst>
          </a:custGeom>
          <a:solidFill>
            <a:srgbClr val="249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053985" y="2725200"/>
            <a:ext cx="1166798" cy="25613"/>
          </a:xfrm>
          <a:custGeom>
            <a:avLst/>
            <a:gdLst/>
            <a:ahLst/>
            <a:cxnLst/>
            <a:rect l="l" t="t" r="r" b="b"/>
            <a:pathLst>
              <a:path w="15534" h="341" extrusionOk="0">
                <a:moveTo>
                  <a:pt x="1" y="0"/>
                </a:moveTo>
                <a:lnTo>
                  <a:pt x="1" y="340"/>
                </a:lnTo>
                <a:lnTo>
                  <a:pt x="15534" y="340"/>
                </a:lnTo>
                <a:lnTo>
                  <a:pt x="15534" y="0"/>
                </a:lnTo>
                <a:close/>
              </a:path>
            </a:pathLst>
          </a:custGeom>
          <a:solidFill>
            <a:srgbClr val="249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182879" y="2975774"/>
            <a:ext cx="909087" cy="65348"/>
          </a:xfrm>
          <a:custGeom>
            <a:avLst/>
            <a:gdLst/>
            <a:ahLst/>
            <a:cxnLst/>
            <a:rect l="l" t="t" r="r" b="b"/>
            <a:pathLst>
              <a:path w="12103" h="870" extrusionOk="0">
                <a:moveTo>
                  <a:pt x="1" y="1"/>
                </a:moveTo>
                <a:lnTo>
                  <a:pt x="1" y="870"/>
                </a:lnTo>
                <a:lnTo>
                  <a:pt x="12103" y="870"/>
                </a:lnTo>
                <a:lnTo>
                  <a:pt x="12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051281" y="2856796"/>
            <a:ext cx="1166798" cy="25613"/>
          </a:xfrm>
          <a:custGeom>
            <a:avLst/>
            <a:gdLst/>
            <a:ahLst/>
            <a:cxnLst/>
            <a:rect l="l" t="t" r="r" b="b"/>
            <a:pathLst>
              <a:path w="15534" h="341" extrusionOk="0">
                <a:moveTo>
                  <a:pt x="1" y="0"/>
                </a:moveTo>
                <a:lnTo>
                  <a:pt x="1" y="341"/>
                </a:lnTo>
                <a:lnTo>
                  <a:pt x="15534" y="341"/>
                </a:lnTo>
                <a:lnTo>
                  <a:pt x="15534" y="0"/>
                </a:lnTo>
                <a:close/>
              </a:path>
            </a:pathLst>
          </a:custGeom>
          <a:solidFill>
            <a:srgbClr val="249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314327" y="1631342"/>
            <a:ext cx="646043" cy="1344514"/>
          </a:xfrm>
          <a:custGeom>
            <a:avLst/>
            <a:gdLst/>
            <a:ahLst/>
            <a:cxnLst/>
            <a:rect l="l" t="t" r="r" b="b"/>
            <a:pathLst>
              <a:path w="8601" h="17900" extrusionOk="0">
                <a:moveTo>
                  <a:pt x="0" y="0"/>
                </a:moveTo>
                <a:lnTo>
                  <a:pt x="0" y="17900"/>
                </a:lnTo>
                <a:lnTo>
                  <a:pt x="8600" y="17900"/>
                </a:lnTo>
                <a:lnTo>
                  <a:pt x="8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506692" y="1493586"/>
            <a:ext cx="261542" cy="261542"/>
          </a:xfrm>
          <a:custGeom>
            <a:avLst/>
            <a:gdLst/>
            <a:ahLst/>
            <a:cxnLst/>
            <a:rect l="l" t="t" r="r" b="b"/>
            <a:pathLst>
              <a:path w="3482" h="3482" extrusionOk="0">
                <a:moveTo>
                  <a:pt x="1743" y="1"/>
                </a:moveTo>
                <a:cubicBezTo>
                  <a:pt x="1742" y="1"/>
                  <a:pt x="1741" y="1"/>
                  <a:pt x="1741" y="1"/>
                </a:cubicBezTo>
                <a:cubicBezTo>
                  <a:pt x="779" y="1"/>
                  <a:pt x="0" y="779"/>
                  <a:pt x="0" y="1741"/>
                </a:cubicBezTo>
                <a:cubicBezTo>
                  <a:pt x="0" y="2703"/>
                  <a:pt x="779" y="3482"/>
                  <a:pt x="1741" y="3482"/>
                </a:cubicBezTo>
                <a:cubicBezTo>
                  <a:pt x="2703" y="3482"/>
                  <a:pt x="3481" y="2703"/>
                  <a:pt x="3481" y="1741"/>
                </a:cubicBezTo>
                <a:cubicBezTo>
                  <a:pt x="3481" y="780"/>
                  <a:pt x="2703" y="1"/>
                  <a:pt x="17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529451" y="1516345"/>
            <a:ext cx="216024" cy="216024"/>
          </a:xfrm>
          <a:custGeom>
            <a:avLst/>
            <a:gdLst/>
            <a:ahLst/>
            <a:cxnLst/>
            <a:rect l="l" t="t" r="r" b="b"/>
            <a:pathLst>
              <a:path w="2876" h="2876" extrusionOk="0">
                <a:moveTo>
                  <a:pt x="1438" y="1"/>
                </a:moveTo>
                <a:cubicBezTo>
                  <a:pt x="644" y="1"/>
                  <a:pt x="0" y="644"/>
                  <a:pt x="0" y="1438"/>
                </a:cubicBezTo>
                <a:cubicBezTo>
                  <a:pt x="0" y="2232"/>
                  <a:pt x="644" y="2876"/>
                  <a:pt x="1438" y="2876"/>
                </a:cubicBezTo>
                <a:cubicBezTo>
                  <a:pt x="2232" y="2876"/>
                  <a:pt x="2875" y="2232"/>
                  <a:pt x="2875" y="1438"/>
                </a:cubicBezTo>
                <a:cubicBezTo>
                  <a:pt x="2875" y="644"/>
                  <a:pt x="2232" y="1"/>
                  <a:pt x="14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573317" y="1560210"/>
            <a:ext cx="128217" cy="128142"/>
          </a:xfrm>
          <a:custGeom>
            <a:avLst/>
            <a:gdLst/>
            <a:ahLst/>
            <a:cxnLst/>
            <a:rect l="l" t="t" r="r" b="b"/>
            <a:pathLst>
              <a:path w="1707" h="1706" extrusionOk="0">
                <a:moveTo>
                  <a:pt x="560" y="1"/>
                </a:moveTo>
                <a:lnTo>
                  <a:pt x="560" y="561"/>
                </a:lnTo>
                <a:lnTo>
                  <a:pt x="0" y="561"/>
                </a:lnTo>
                <a:lnTo>
                  <a:pt x="0" y="1147"/>
                </a:lnTo>
                <a:lnTo>
                  <a:pt x="560" y="1147"/>
                </a:lnTo>
                <a:lnTo>
                  <a:pt x="560" y="1705"/>
                </a:lnTo>
                <a:lnTo>
                  <a:pt x="1146" y="1705"/>
                </a:lnTo>
                <a:lnTo>
                  <a:pt x="1146" y="1147"/>
                </a:lnTo>
                <a:lnTo>
                  <a:pt x="1706" y="1147"/>
                </a:lnTo>
                <a:lnTo>
                  <a:pt x="1706" y="561"/>
                </a:lnTo>
                <a:lnTo>
                  <a:pt x="1146" y="561"/>
                </a:lnTo>
                <a:lnTo>
                  <a:pt x="1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379000" y="1807705"/>
            <a:ext cx="58438" cy="100350"/>
          </a:xfrm>
          <a:custGeom>
            <a:avLst/>
            <a:gdLst/>
            <a:ahLst/>
            <a:cxnLst/>
            <a:rect l="l" t="t" r="r" b="b"/>
            <a:pathLst>
              <a:path w="778" h="1336" extrusionOk="0">
                <a:moveTo>
                  <a:pt x="1" y="1"/>
                </a:moveTo>
                <a:lnTo>
                  <a:pt x="1" y="1336"/>
                </a:lnTo>
                <a:lnTo>
                  <a:pt x="271" y="1336"/>
                </a:lnTo>
                <a:lnTo>
                  <a:pt x="271" y="742"/>
                </a:lnTo>
                <a:lnTo>
                  <a:pt x="507" y="742"/>
                </a:lnTo>
                <a:lnTo>
                  <a:pt x="507" y="1336"/>
                </a:lnTo>
                <a:lnTo>
                  <a:pt x="777" y="1336"/>
                </a:lnTo>
                <a:lnTo>
                  <a:pt x="777" y="1"/>
                </a:lnTo>
                <a:lnTo>
                  <a:pt x="507" y="1"/>
                </a:lnTo>
                <a:lnTo>
                  <a:pt x="507" y="548"/>
                </a:lnTo>
                <a:lnTo>
                  <a:pt x="271" y="548"/>
                </a:lnTo>
                <a:lnTo>
                  <a:pt x="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457192" y="1806428"/>
            <a:ext cx="59339" cy="103054"/>
          </a:xfrm>
          <a:custGeom>
            <a:avLst/>
            <a:gdLst/>
            <a:ahLst/>
            <a:cxnLst/>
            <a:rect l="l" t="t" r="r" b="b"/>
            <a:pathLst>
              <a:path w="790" h="1372" extrusionOk="0">
                <a:moveTo>
                  <a:pt x="394" y="195"/>
                </a:moveTo>
                <a:cubicBezTo>
                  <a:pt x="415" y="195"/>
                  <a:pt x="431" y="198"/>
                  <a:pt x="446" y="205"/>
                </a:cubicBezTo>
                <a:cubicBezTo>
                  <a:pt x="461" y="211"/>
                  <a:pt x="472" y="218"/>
                  <a:pt x="481" y="228"/>
                </a:cubicBezTo>
                <a:cubicBezTo>
                  <a:pt x="488" y="239"/>
                  <a:pt x="496" y="252"/>
                  <a:pt x="501" y="268"/>
                </a:cubicBezTo>
                <a:cubicBezTo>
                  <a:pt x="506" y="286"/>
                  <a:pt x="508" y="300"/>
                  <a:pt x="509" y="315"/>
                </a:cubicBezTo>
                <a:cubicBezTo>
                  <a:pt x="511" y="331"/>
                  <a:pt x="512" y="349"/>
                  <a:pt x="512" y="371"/>
                </a:cubicBezTo>
                <a:lnTo>
                  <a:pt x="512" y="996"/>
                </a:lnTo>
                <a:cubicBezTo>
                  <a:pt x="512" y="1018"/>
                  <a:pt x="511" y="1036"/>
                  <a:pt x="509" y="1051"/>
                </a:cubicBezTo>
                <a:cubicBezTo>
                  <a:pt x="508" y="1066"/>
                  <a:pt x="506" y="1083"/>
                  <a:pt x="501" y="1100"/>
                </a:cubicBezTo>
                <a:cubicBezTo>
                  <a:pt x="497" y="1116"/>
                  <a:pt x="488" y="1130"/>
                  <a:pt x="481" y="1140"/>
                </a:cubicBezTo>
                <a:cubicBezTo>
                  <a:pt x="473" y="1150"/>
                  <a:pt x="462" y="1158"/>
                  <a:pt x="446" y="1166"/>
                </a:cubicBezTo>
                <a:cubicBezTo>
                  <a:pt x="432" y="1172"/>
                  <a:pt x="415" y="1176"/>
                  <a:pt x="394" y="1176"/>
                </a:cubicBezTo>
                <a:cubicBezTo>
                  <a:pt x="374" y="1176"/>
                  <a:pt x="355" y="1172"/>
                  <a:pt x="342" y="1166"/>
                </a:cubicBezTo>
                <a:cubicBezTo>
                  <a:pt x="328" y="1157"/>
                  <a:pt x="317" y="1150"/>
                  <a:pt x="308" y="1140"/>
                </a:cubicBezTo>
                <a:cubicBezTo>
                  <a:pt x="301" y="1131"/>
                  <a:pt x="295" y="1116"/>
                  <a:pt x="290" y="1100"/>
                </a:cubicBezTo>
                <a:cubicBezTo>
                  <a:pt x="285" y="1082"/>
                  <a:pt x="282" y="1066"/>
                  <a:pt x="281" y="1051"/>
                </a:cubicBezTo>
                <a:cubicBezTo>
                  <a:pt x="280" y="1036"/>
                  <a:pt x="278" y="1018"/>
                  <a:pt x="278" y="996"/>
                </a:cubicBezTo>
                <a:lnTo>
                  <a:pt x="278" y="371"/>
                </a:lnTo>
                <a:cubicBezTo>
                  <a:pt x="278" y="349"/>
                  <a:pt x="280" y="331"/>
                  <a:pt x="281" y="315"/>
                </a:cubicBezTo>
                <a:cubicBezTo>
                  <a:pt x="282" y="300"/>
                  <a:pt x="285" y="286"/>
                  <a:pt x="290" y="268"/>
                </a:cubicBezTo>
                <a:cubicBezTo>
                  <a:pt x="295" y="252"/>
                  <a:pt x="301" y="239"/>
                  <a:pt x="308" y="228"/>
                </a:cubicBezTo>
                <a:cubicBezTo>
                  <a:pt x="317" y="219"/>
                  <a:pt x="328" y="211"/>
                  <a:pt x="342" y="205"/>
                </a:cubicBezTo>
                <a:cubicBezTo>
                  <a:pt x="355" y="198"/>
                  <a:pt x="374" y="195"/>
                  <a:pt x="394" y="195"/>
                </a:cubicBezTo>
                <a:close/>
                <a:moveTo>
                  <a:pt x="394" y="0"/>
                </a:moveTo>
                <a:cubicBezTo>
                  <a:pt x="322" y="0"/>
                  <a:pt x="260" y="10"/>
                  <a:pt x="209" y="30"/>
                </a:cubicBezTo>
                <a:cubicBezTo>
                  <a:pt x="158" y="48"/>
                  <a:pt x="118" y="77"/>
                  <a:pt x="87" y="115"/>
                </a:cubicBezTo>
                <a:cubicBezTo>
                  <a:pt x="57" y="154"/>
                  <a:pt x="35" y="198"/>
                  <a:pt x="21" y="251"/>
                </a:cubicBezTo>
                <a:cubicBezTo>
                  <a:pt x="7" y="303"/>
                  <a:pt x="0" y="364"/>
                  <a:pt x="0" y="436"/>
                </a:cubicBezTo>
                <a:lnTo>
                  <a:pt x="0" y="930"/>
                </a:lnTo>
                <a:cubicBezTo>
                  <a:pt x="0" y="1002"/>
                  <a:pt x="7" y="1064"/>
                  <a:pt x="21" y="1116"/>
                </a:cubicBezTo>
                <a:cubicBezTo>
                  <a:pt x="35" y="1169"/>
                  <a:pt x="57" y="1215"/>
                  <a:pt x="87" y="1254"/>
                </a:cubicBezTo>
                <a:cubicBezTo>
                  <a:pt x="117" y="1293"/>
                  <a:pt x="158" y="1322"/>
                  <a:pt x="209" y="1342"/>
                </a:cubicBezTo>
                <a:cubicBezTo>
                  <a:pt x="260" y="1361"/>
                  <a:pt x="322" y="1371"/>
                  <a:pt x="394" y="1371"/>
                </a:cubicBezTo>
                <a:cubicBezTo>
                  <a:pt x="534" y="1371"/>
                  <a:pt x="636" y="1332"/>
                  <a:pt x="697" y="1259"/>
                </a:cubicBezTo>
                <a:cubicBezTo>
                  <a:pt x="759" y="1183"/>
                  <a:pt x="789" y="1074"/>
                  <a:pt x="789" y="930"/>
                </a:cubicBezTo>
                <a:lnTo>
                  <a:pt x="789" y="436"/>
                </a:lnTo>
                <a:cubicBezTo>
                  <a:pt x="789" y="293"/>
                  <a:pt x="759" y="184"/>
                  <a:pt x="697" y="110"/>
                </a:cubicBezTo>
                <a:cubicBezTo>
                  <a:pt x="636" y="37"/>
                  <a:pt x="534"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533658" y="1806203"/>
            <a:ext cx="54156" cy="103280"/>
          </a:xfrm>
          <a:custGeom>
            <a:avLst/>
            <a:gdLst/>
            <a:ahLst/>
            <a:cxnLst/>
            <a:rect l="l" t="t" r="r" b="b"/>
            <a:pathLst>
              <a:path w="721" h="1375" extrusionOk="0">
                <a:moveTo>
                  <a:pt x="359" y="0"/>
                </a:moveTo>
                <a:cubicBezTo>
                  <a:pt x="247" y="0"/>
                  <a:pt x="160" y="31"/>
                  <a:pt x="97" y="90"/>
                </a:cubicBezTo>
                <a:cubicBezTo>
                  <a:pt x="32" y="148"/>
                  <a:pt x="0" y="233"/>
                  <a:pt x="0" y="341"/>
                </a:cubicBezTo>
                <a:cubicBezTo>
                  <a:pt x="0" y="393"/>
                  <a:pt x="9" y="440"/>
                  <a:pt x="24" y="483"/>
                </a:cubicBezTo>
                <a:cubicBezTo>
                  <a:pt x="39" y="526"/>
                  <a:pt x="58" y="561"/>
                  <a:pt x="80" y="588"/>
                </a:cubicBezTo>
                <a:cubicBezTo>
                  <a:pt x="103" y="617"/>
                  <a:pt x="131" y="647"/>
                  <a:pt x="168" y="678"/>
                </a:cubicBezTo>
                <a:lnTo>
                  <a:pt x="311" y="802"/>
                </a:lnTo>
                <a:cubicBezTo>
                  <a:pt x="363" y="847"/>
                  <a:pt x="398" y="887"/>
                  <a:pt x="421" y="923"/>
                </a:cubicBezTo>
                <a:cubicBezTo>
                  <a:pt x="445" y="958"/>
                  <a:pt x="456" y="1003"/>
                  <a:pt x="456" y="1056"/>
                </a:cubicBezTo>
                <a:cubicBezTo>
                  <a:pt x="456" y="1088"/>
                  <a:pt x="449" y="1114"/>
                  <a:pt x="434" y="1135"/>
                </a:cubicBezTo>
                <a:cubicBezTo>
                  <a:pt x="420" y="1155"/>
                  <a:pt x="397" y="1165"/>
                  <a:pt x="365" y="1165"/>
                </a:cubicBezTo>
                <a:cubicBezTo>
                  <a:pt x="322" y="1165"/>
                  <a:pt x="290" y="1145"/>
                  <a:pt x="267" y="1103"/>
                </a:cubicBezTo>
                <a:cubicBezTo>
                  <a:pt x="247" y="1060"/>
                  <a:pt x="236" y="998"/>
                  <a:pt x="235" y="915"/>
                </a:cubicBezTo>
                <a:lnTo>
                  <a:pt x="0" y="957"/>
                </a:lnTo>
                <a:cubicBezTo>
                  <a:pt x="6" y="1099"/>
                  <a:pt x="39" y="1204"/>
                  <a:pt x="101" y="1272"/>
                </a:cubicBezTo>
                <a:cubicBezTo>
                  <a:pt x="162" y="1339"/>
                  <a:pt x="254" y="1374"/>
                  <a:pt x="378" y="1374"/>
                </a:cubicBezTo>
                <a:cubicBezTo>
                  <a:pt x="480" y="1374"/>
                  <a:pt x="562" y="1342"/>
                  <a:pt x="626" y="1277"/>
                </a:cubicBezTo>
                <a:cubicBezTo>
                  <a:pt x="688" y="1215"/>
                  <a:pt x="721" y="1135"/>
                  <a:pt x="721" y="1038"/>
                </a:cubicBezTo>
                <a:cubicBezTo>
                  <a:pt x="721" y="994"/>
                  <a:pt x="716" y="954"/>
                  <a:pt x="705" y="915"/>
                </a:cubicBezTo>
                <a:cubicBezTo>
                  <a:pt x="693" y="877"/>
                  <a:pt x="678" y="840"/>
                  <a:pt x="659" y="808"/>
                </a:cubicBezTo>
                <a:cubicBezTo>
                  <a:pt x="640" y="777"/>
                  <a:pt x="618" y="749"/>
                  <a:pt x="596" y="723"/>
                </a:cubicBezTo>
                <a:cubicBezTo>
                  <a:pt x="574" y="698"/>
                  <a:pt x="548" y="672"/>
                  <a:pt x="518" y="645"/>
                </a:cubicBezTo>
                <a:lnTo>
                  <a:pt x="378" y="522"/>
                </a:lnTo>
                <a:cubicBezTo>
                  <a:pt x="358" y="504"/>
                  <a:pt x="342" y="489"/>
                  <a:pt x="332" y="479"/>
                </a:cubicBezTo>
                <a:cubicBezTo>
                  <a:pt x="322" y="469"/>
                  <a:pt x="309" y="454"/>
                  <a:pt x="297" y="436"/>
                </a:cubicBezTo>
                <a:cubicBezTo>
                  <a:pt x="284" y="419"/>
                  <a:pt x="275" y="399"/>
                  <a:pt x="270" y="380"/>
                </a:cubicBezTo>
                <a:cubicBezTo>
                  <a:pt x="262" y="361"/>
                  <a:pt x="260" y="339"/>
                  <a:pt x="260" y="315"/>
                </a:cubicBezTo>
                <a:cubicBezTo>
                  <a:pt x="260" y="284"/>
                  <a:pt x="267" y="259"/>
                  <a:pt x="285" y="236"/>
                </a:cubicBezTo>
                <a:cubicBezTo>
                  <a:pt x="300" y="215"/>
                  <a:pt x="324" y="204"/>
                  <a:pt x="353" y="203"/>
                </a:cubicBezTo>
                <a:cubicBezTo>
                  <a:pt x="357" y="202"/>
                  <a:pt x="360" y="202"/>
                  <a:pt x="363" y="202"/>
                </a:cubicBezTo>
                <a:cubicBezTo>
                  <a:pt x="377" y="202"/>
                  <a:pt x="389" y="206"/>
                  <a:pt x="399" y="211"/>
                </a:cubicBezTo>
                <a:cubicBezTo>
                  <a:pt x="413" y="218"/>
                  <a:pt x="423" y="226"/>
                  <a:pt x="430" y="238"/>
                </a:cubicBezTo>
                <a:cubicBezTo>
                  <a:pt x="438" y="250"/>
                  <a:pt x="443" y="265"/>
                  <a:pt x="449" y="284"/>
                </a:cubicBezTo>
                <a:cubicBezTo>
                  <a:pt x="452" y="303"/>
                  <a:pt x="456" y="322"/>
                  <a:pt x="457" y="341"/>
                </a:cubicBezTo>
                <a:cubicBezTo>
                  <a:pt x="459" y="359"/>
                  <a:pt x="460" y="383"/>
                  <a:pt x="461" y="409"/>
                </a:cubicBezTo>
                <a:lnTo>
                  <a:pt x="694" y="372"/>
                </a:lnTo>
                <a:cubicBezTo>
                  <a:pt x="691" y="344"/>
                  <a:pt x="689" y="318"/>
                  <a:pt x="686" y="296"/>
                </a:cubicBezTo>
                <a:cubicBezTo>
                  <a:pt x="682" y="272"/>
                  <a:pt x="677" y="247"/>
                  <a:pt x="670" y="221"/>
                </a:cubicBezTo>
                <a:cubicBezTo>
                  <a:pt x="663" y="194"/>
                  <a:pt x="653" y="172"/>
                  <a:pt x="643" y="151"/>
                </a:cubicBezTo>
                <a:cubicBezTo>
                  <a:pt x="631" y="131"/>
                  <a:pt x="617" y="111"/>
                  <a:pt x="600" y="91"/>
                </a:cubicBezTo>
                <a:cubicBezTo>
                  <a:pt x="584" y="72"/>
                  <a:pt x="563" y="55"/>
                  <a:pt x="542" y="42"/>
                </a:cubicBezTo>
                <a:cubicBezTo>
                  <a:pt x="518" y="30"/>
                  <a:pt x="492" y="19"/>
                  <a:pt x="461" y="11"/>
                </a:cubicBezTo>
                <a:cubicBezTo>
                  <a:pt x="430" y="4"/>
                  <a:pt x="395" y="0"/>
                  <a:pt x="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604564" y="1807705"/>
            <a:ext cx="57536" cy="100501"/>
          </a:xfrm>
          <a:custGeom>
            <a:avLst/>
            <a:gdLst/>
            <a:ahLst/>
            <a:cxnLst/>
            <a:rect l="l" t="t" r="r" b="b"/>
            <a:pathLst>
              <a:path w="766" h="1338" extrusionOk="0">
                <a:moveTo>
                  <a:pt x="359" y="189"/>
                </a:moveTo>
                <a:cubicBezTo>
                  <a:pt x="393" y="189"/>
                  <a:pt x="420" y="193"/>
                  <a:pt x="441" y="200"/>
                </a:cubicBezTo>
                <a:cubicBezTo>
                  <a:pt x="461" y="208"/>
                  <a:pt x="477" y="220"/>
                  <a:pt x="487" y="239"/>
                </a:cubicBezTo>
                <a:cubicBezTo>
                  <a:pt x="497" y="256"/>
                  <a:pt x="503" y="276"/>
                  <a:pt x="505" y="296"/>
                </a:cubicBezTo>
                <a:cubicBezTo>
                  <a:pt x="508" y="317"/>
                  <a:pt x="509" y="345"/>
                  <a:pt x="509" y="379"/>
                </a:cubicBezTo>
                <a:cubicBezTo>
                  <a:pt x="509" y="449"/>
                  <a:pt x="499" y="496"/>
                  <a:pt x="479" y="522"/>
                </a:cubicBezTo>
                <a:cubicBezTo>
                  <a:pt x="458" y="550"/>
                  <a:pt x="418" y="563"/>
                  <a:pt x="359" y="563"/>
                </a:cubicBezTo>
                <a:lnTo>
                  <a:pt x="272" y="563"/>
                </a:lnTo>
                <a:lnTo>
                  <a:pt x="272" y="189"/>
                </a:lnTo>
                <a:close/>
                <a:moveTo>
                  <a:pt x="1" y="1"/>
                </a:moveTo>
                <a:lnTo>
                  <a:pt x="1" y="1336"/>
                </a:lnTo>
                <a:lnTo>
                  <a:pt x="1" y="1338"/>
                </a:lnTo>
                <a:lnTo>
                  <a:pt x="273" y="1338"/>
                </a:lnTo>
                <a:lnTo>
                  <a:pt x="273" y="756"/>
                </a:lnTo>
                <a:lnTo>
                  <a:pt x="393" y="756"/>
                </a:lnTo>
                <a:cubicBezTo>
                  <a:pt x="449" y="756"/>
                  <a:pt x="499" y="749"/>
                  <a:pt x="543" y="737"/>
                </a:cubicBezTo>
                <a:cubicBezTo>
                  <a:pt x="586" y="725"/>
                  <a:pt x="625" y="705"/>
                  <a:pt x="659" y="678"/>
                </a:cubicBezTo>
                <a:cubicBezTo>
                  <a:pt x="694" y="649"/>
                  <a:pt x="720" y="611"/>
                  <a:pt x="739" y="562"/>
                </a:cubicBezTo>
                <a:cubicBezTo>
                  <a:pt x="756" y="512"/>
                  <a:pt x="765" y="454"/>
                  <a:pt x="765" y="384"/>
                </a:cubicBezTo>
                <a:cubicBezTo>
                  <a:pt x="765" y="128"/>
                  <a:pt x="649"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78551" y="1807705"/>
            <a:ext cx="20355" cy="100350"/>
          </a:xfrm>
          <a:custGeom>
            <a:avLst/>
            <a:gdLst/>
            <a:ahLst/>
            <a:cxnLst/>
            <a:rect l="l" t="t" r="r" b="b"/>
            <a:pathLst>
              <a:path w="271" h="1336" extrusionOk="0">
                <a:moveTo>
                  <a:pt x="0" y="1"/>
                </a:moveTo>
                <a:lnTo>
                  <a:pt x="0" y="1336"/>
                </a:lnTo>
                <a:lnTo>
                  <a:pt x="270" y="1336"/>
                </a:lnTo>
                <a:lnTo>
                  <a:pt x="2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13478" y="1807630"/>
            <a:ext cx="52203" cy="100425"/>
          </a:xfrm>
          <a:custGeom>
            <a:avLst/>
            <a:gdLst/>
            <a:ahLst/>
            <a:cxnLst/>
            <a:rect l="l" t="t" r="r" b="b"/>
            <a:pathLst>
              <a:path w="695" h="1337" extrusionOk="0">
                <a:moveTo>
                  <a:pt x="1" y="0"/>
                </a:moveTo>
                <a:lnTo>
                  <a:pt x="1" y="201"/>
                </a:lnTo>
                <a:lnTo>
                  <a:pt x="215" y="201"/>
                </a:lnTo>
                <a:lnTo>
                  <a:pt x="215" y="1337"/>
                </a:lnTo>
                <a:lnTo>
                  <a:pt x="485" y="1337"/>
                </a:lnTo>
                <a:lnTo>
                  <a:pt x="485" y="201"/>
                </a:lnTo>
                <a:lnTo>
                  <a:pt x="694" y="201"/>
                </a:lnTo>
                <a:lnTo>
                  <a:pt x="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774621" y="1807705"/>
            <a:ext cx="61517" cy="100350"/>
          </a:xfrm>
          <a:custGeom>
            <a:avLst/>
            <a:gdLst/>
            <a:ahLst/>
            <a:cxnLst/>
            <a:rect l="l" t="t" r="r" b="b"/>
            <a:pathLst>
              <a:path w="819" h="1336" extrusionOk="0">
                <a:moveTo>
                  <a:pt x="410" y="340"/>
                </a:moveTo>
                <a:lnTo>
                  <a:pt x="490" y="872"/>
                </a:lnTo>
                <a:lnTo>
                  <a:pt x="332" y="872"/>
                </a:lnTo>
                <a:lnTo>
                  <a:pt x="410" y="340"/>
                </a:lnTo>
                <a:close/>
                <a:moveTo>
                  <a:pt x="261" y="1"/>
                </a:moveTo>
                <a:lnTo>
                  <a:pt x="0" y="1336"/>
                </a:lnTo>
                <a:lnTo>
                  <a:pt x="257" y="1336"/>
                </a:lnTo>
                <a:lnTo>
                  <a:pt x="306" y="1041"/>
                </a:lnTo>
                <a:lnTo>
                  <a:pt x="517" y="1041"/>
                </a:lnTo>
                <a:lnTo>
                  <a:pt x="566" y="1336"/>
                </a:lnTo>
                <a:lnTo>
                  <a:pt x="819" y="1336"/>
                </a:lnTo>
                <a:lnTo>
                  <a:pt x="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852062" y="1807705"/>
            <a:ext cx="43715" cy="100501"/>
          </a:xfrm>
          <a:custGeom>
            <a:avLst/>
            <a:gdLst/>
            <a:ahLst/>
            <a:cxnLst/>
            <a:rect l="l" t="t" r="r" b="b"/>
            <a:pathLst>
              <a:path w="582" h="1338" extrusionOk="0">
                <a:moveTo>
                  <a:pt x="1" y="1"/>
                </a:moveTo>
                <a:lnTo>
                  <a:pt x="1" y="1336"/>
                </a:lnTo>
                <a:lnTo>
                  <a:pt x="1" y="1338"/>
                </a:lnTo>
                <a:lnTo>
                  <a:pt x="582" y="1338"/>
                </a:lnTo>
                <a:lnTo>
                  <a:pt x="582" y="1152"/>
                </a:lnTo>
                <a:lnTo>
                  <a:pt x="272" y="1152"/>
                </a:lnTo>
                <a:lnTo>
                  <a:pt x="2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379000" y="1981514"/>
            <a:ext cx="516699" cy="994339"/>
          </a:xfrm>
          <a:custGeom>
            <a:avLst/>
            <a:gdLst/>
            <a:ahLst/>
            <a:cxnLst/>
            <a:rect l="l" t="t" r="r" b="b"/>
            <a:pathLst>
              <a:path w="6879" h="13238" extrusionOk="0">
                <a:moveTo>
                  <a:pt x="1" y="1"/>
                </a:moveTo>
                <a:lnTo>
                  <a:pt x="1" y="13238"/>
                </a:lnTo>
                <a:lnTo>
                  <a:pt x="6879" y="13238"/>
                </a:lnTo>
                <a:lnTo>
                  <a:pt x="68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257016" y="3041046"/>
            <a:ext cx="51903" cy="297596"/>
          </a:xfrm>
          <a:custGeom>
            <a:avLst/>
            <a:gdLst/>
            <a:ahLst/>
            <a:cxnLst/>
            <a:rect l="l" t="t" r="r" b="b"/>
            <a:pathLst>
              <a:path w="691" h="3962" extrusionOk="0">
                <a:moveTo>
                  <a:pt x="1" y="1"/>
                </a:moveTo>
                <a:lnTo>
                  <a:pt x="1" y="3961"/>
                </a:lnTo>
                <a:lnTo>
                  <a:pt x="691" y="3961"/>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965859" y="3041046"/>
            <a:ext cx="51828" cy="297596"/>
          </a:xfrm>
          <a:custGeom>
            <a:avLst/>
            <a:gdLst/>
            <a:ahLst/>
            <a:cxnLst/>
            <a:rect l="l" t="t" r="r" b="b"/>
            <a:pathLst>
              <a:path w="690" h="3962" extrusionOk="0">
                <a:moveTo>
                  <a:pt x="1" y="1"/>
                </a:moveTo>
                <a:lnTo>
                  <a:pt x="1" y="3961"/>
                </a:lnTo>
                <a:lnTo>
                  <a:pt x="689" y="3961"/>
                </a:lnTo>
                <a:lnTo>
                  <a:pt x="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408068" y="3338566"/>
            <a:ext cx="458637" cy="46645"/>
          </a:xfrm>
          <a:custGeom>
            <a:avLst/>
            <a:gdLst/>
            <a:ahLst/>
            <a:cxnLst/>
            <a:rect l="l" t="t" r="r" b="b"/>
            <a:pathLst>
              <a:path w="6106" h="621" extrusionOk="0">
                <a:moveTo>
                  <a:pt x="1" y="0"/>
                </a:moveTo>
                <a:lnTo>
                  <a:pt x="1" y="620"/>
                </a:lnTo>
                <a:lnTo>
                  <a:pt x="6106" y="620"/>
                </a:lnTo>
                <a:lnTo>
                  <a:pt x="6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408068" y="3338566"/>
            <a:ext cx="458637" cy="19604"/>
          </a:xfrm>
          <a:custGeom>
            <a:avLst/>
            <a:gdLst/>
            <a:ahLst/>
            <a:cxnLst/>
            <a:rect l="l" t="t" r="r" b="b"/>
            <a:pathLst>
              <a:path w="6106" h="261" extrusionOk="0">
                <a:moveTo>
                  <a:pt x="1" y="0"/>
                </a:moveTo>
                <a:lnTo>
                  <a:pt x="1" y="260"/>
                </a:lnTo>
                <a:lnTo>
                  <a:pt x="6106" y="260"/>
                </a:lnTo>
                <a:lnTo>
                  <a:pt x="61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244322" y="3385135"/>
            <a:ext cx="786203" cy="46720"/>
          </a:xfrm>
          <a:custGeom>
            <a:avLst/>
            <a:gdLst/>
            <a:ahLst/>
            <a:cxnLst/>
            <a:rect l="l" t="t" r="r" b="b"/>
            <a:pathLst>
              <a:path w="10467" h="622" extrusionOk="0">
                <a:moveTo>
                  <a:pt x="0" y="0"/>
                </a:moveTo>
                <a:lnTo>
                  <a:pt x="0" y="622"/>
                </a:lnTo>
                <a:lnTo>
                  <a:pt x="10466" y="622"/>
                </a:lnTo>
                <a:lnTo>
                  <a:pt x="104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054736" y="3431780"/>
            <a:ext cx="1165295" cy="46645"/>
          </a:xfrm>
          <a:custGeom>
            <a:avLst/>
            <a:gdLst/>
            <a:ahLst/>
            <a:cxnLst/>
            <a:rect l="l" t="t" r="r" b="b"/>
            <a:pathLst>
              <a:path w="15514" h="621" extrusionOk="0">
                <a:moveTo>
                  <a:pt x="1" y="1"/>
                </a:moveTo>
                <a:lnTo>
                  <a:pt x="1" y="621"/>
                </a:lnTo>
                <a:lnTo>
                  <a:pt x="15514" y="621"/>
                </a:lnTo>
                <a:lnTo>
                  <a:pt x="15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244322" y="3385135"/>
            <a:ext cx="786203" cy="19604"/>
          </a:xfrm>
          <a:custGeom>
            <a:avLst/>
            <a:gdLst/>
            <a:ahLst/>
            <a:cxnLst/>
            <a:rect l="l" t="t" r="r" b="b"/>
            <a:pathLst>
              <a:path w="10467" h="261" extrusionOk="0">
                <a:moveTo>
                  <a:pt x="0" y="0"/>
                </a:moveTo>
                <a:lnTo>
                  <a:pt x="0" y="260"/>
                </a:lnTo>
                <a:lnTo>
                  <a:pt x="10466" y="260"/>
                </a:lnTo>
                <a:lnTo>
                  <a:pt x="10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054736" y="3431780"/>
            <a:ext cx="1165295" cy="19529"/>
          </a:xfrm>
          <a:custGeom>
            <a:avLst/>
            <a:gdLst/>
            <a:ahLst/>
            <a:cxnLst/>
            <a:rect l="l" t="t" r="r" b="b"/>
            <a:pathLst>
              <a:path w="15514" h="260" extrusionOk="0">
                <a:moveTo>
                  <a:pt x="1" y="1"/>
                </a:moveTo>
                <a:lnTo>
                  <a:pt x="1" y="259"/>
                </a:lnTo>
                <a:lnTo>
                  <a:pt x="15514" y="259"/>
                </a:lnTo>
                <a:lnTo>
                  <a:pt x="155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20717" y="2011409"/>
            <a:ext cx="734375" cy="100350"/>
          </a:xfrm>
          <a:custGeom>
            <a:avLst/>
            <a:gdLst/>
            <a:ahLst/>
            <a:cxnLst/>
            <a:rect l="l" t="t" r="r" b="b"/>
            <a:pathLst>
              <a:path w="9777" h="1336" extrusionOk="0">
                <a:moveTo>
                  <a:pt x="1" y="1"/>
                </a:moveTo>
                <a:lnTo>
                  <a:pt x="1" y="1335"/>
                </a:lnTo>
                <a:lnTo>
                  <a:pt x="9776" y="1335"/>
                </a:lnTo>
                <a:lnTo>
                  <a:pt x="9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220717" y="2111684"/>
            <a:ext cx="655732" cy="1226963"/>
          </a:xfrm>
          <a:custGeom>
            <a:avLst/>
            <a:gdLst/>
            <a:ahLst/>
            <a:cxnLst/>
            <a:rect l="l" t="t" r="r" b="b"/>
            <a:pathLst>
              <a:path w="8730" h="16335" extrusionOk="0">
                <a:moveTo>
                  <a:pt x="1" y="0"/>
                </a:moveTo>
                <a:lnTo>
                  <a:pt x="1" y="16334"/>
                </a:lnTo>
                <a:lnTo>
                  <a:pt x="8730" y="16334"/>
                </a:lnTo>
                <a:lnTo>
                  <a:pt x="8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290798" y="2201893"/>
            <a:ext cx="127466" cy="221507"/>
          </a:xfrm>
          <a:custGeom>
            <a:avLst/>
            <a:gdLst/>
            <a:ahLst/>
            <a:cxnLst/>
            <a:rect l="l" t="t" r="r" b="b"/>
            <a:pathLst>
              <a:path w="1697" h="2949" extrusionOk="0">
                <a:moveTo>
                  <a:pt x="1" y="0"/>
                </a:moveTo>
                <a:lnTo>
                  <a:pt x="1" y="2948"/>
                </a:lnTo>
                <a:lnTo>
                  <a:pt x="1696" y="2948"/>
                </a:lnTo>
                <a:lnTo>
                  <a:pt x="1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308374" y="2222775"/>
            <a:ext cx="92463" cy="179444"/>
          </a:xfrm>
          <a:custGeom>
            <a:avLst/>
            <a:gdLst/>
            <a:ahLst/>
            <a:cxnLst/>
            <a:rect l="l" t="t" r="r" b="b"/>
            <a:pathLst>
              <a:path w="1231" h="2389" extrusionOk="0">
                <a:moveTo>
                  <a:pt x="0" y="1"/>
                </a:moveTo>
                <a:lnTo>
                  <a:pt x="0" y="2389"/>
                </a:lnTo>
                <a:lnTo>
                  <a:pt x="1230" y="2389"/>
                </a:lnTo>
                <a:lnTo>
                  <a:pt x="1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299060" y="2303445"/>
            <a:ext cx="111091" cy="18327"/>
          </a:xfrm>
          <a:custGeom>
            <a:avLst/>
            <a:gdLst/>
            <a:ahLst/>
            <a:cxnLst/>
            <a:rect l="l" t="t" r="r" b="b"/>
            <a:pathLst>
              <a:path w="1479" h="244" extrusionOk="0">
                <a:moveTo>
                  <a:pt x="0" y="0"/>
                </a:moveTo>
                <a:lnTo>
                  <a:pt x="0" y="244"/>
                </a:lnTo>
                <a:lnTo>
                  <a:pt x="1479" y="244"/>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485040" y="2201893"/>
            <a:ext cx="127316" cy="221507"/>
          </a:xfrm>
          <a:custGeom>
            <a:avLst/>
            <a:gdLst/>
            <a:ahLst/>
            <a:cxnLst/>
            <a:rect l="l" t="t" r="r" b="b"/>
            <a:pathLst>
              <a:path w="1695" h="2949" extrusionOk="0">
                <a:moveTo>
                  <a:pt x="0" y="0"/>
                </a:moveTo>
                <a:lnTo>
                  <a:pt x="0" y="2948"/>
                </a:lnTo>
                <a:lnTo>
                  <a:pt x="1695" y="2948"/>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502392" y="2222775"/>
            <a:ext cx="92463" cy="179444"/>
          </a:xfrm>
          <a:custGeom>
            <a:avLst/>
            <a:gdLst/>
            <a:ahLst/>
            <a:cxnLst/>
            <a:rect l="l" t="t" r="r" b="b"/>
            <a:pathLst>
              <a:path w="1231" h="2389" extrusionOk="0">
                <a:moveTo>
                  <a:pt x="1" y="1"/>
                </a:moveTo>
                <a:lnTo>
                  <a:pt x="1" y="2389"/>
                </a:lnTo>
                <a:lnTo>
                  <a:pt x="1231" y="2389"/>
                </a:lnTo>
                <a:lnTo>
                  <a:pt x="12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493078" y="2303445"/>
            <a:ext cx="111167" cy="18327"/>
          </a:xfrm>
          <a:custGeom>
            <a:avLst/>
            <a:gdLst/>
            <a:ahLst/>
            <a:cxnLst/>
            <a:rect l="l" t="t" r="r" b="b"/>
            <a:pathLst>
              <a:path w="1480" h="244" extrusionOk="0">
                <a:moveTo>
                  <a:pt x="1" y="0"/>
                </a:moveTo>
                <a:lnTo>
                  <a:pt x="1" y="244"/>
                </a:lnTo>
                <a:lnTo>
                  <a:pt x="1479" y="244"/>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679133" y="2201893"/>
            <a:ext cx="127316" cy="221507"/>
          </a:xfrm>
          <a:custGeom>
            <a:avLst/>
            <a:gdLst/>
            <a:ahLst/>
            <a:cxnLst/>
            <a:rect l="l" t="t" r="r" b="b"/>
            <a:pathLst>
              <a:path w="1695" h="2949" extrusionOk="0">
                <a:moveTo>
                  <a:pt x="0" y="0"/>
                </a:moveTo>
                <a:lnTo>
                  <a:pt x="0" y="2948"/>
                </a:lnTo>
                <a:lnTo>
                  <a:pt x="1694" y="2948"/>
                </a:lnTo>
                <a:lnTo>
                  <a:pt x="1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696484" y="2222775"/>
            <a:ext cx="92463" cy="179444"/>
          </a:xfrm>
          <a:custGeom>
            <a:avLst/>
            <a:gdLst/>
            <a:ahLst/>
            <a:cxnLst/>
            <a:rect l="l" t="t" r="r" b="b"/>
            <a:pathLst>
              <a:path w="1231" h="2389" extrusionOk="0">
                <a:moveTo>
                  <a:pt x="0" y="1"/>
                </a:moveTo>
                <a:lnTo>
                  <a:pt x="0" y="2389"/>
                </a:lnTo>
                <a:lnTo>
                  <a:pt x="1230" y="2389"/>
                </a:lnTo>
                <a:lnTo>
                  <a:pt x="1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687170" y="2303445"/>
            <a:ext cx="111091" cy="18327"/>
          </a:xfrm>
          <a:custGeom>
            <a:avLst/>
            <a:gdLst/>
            <a:ahLst/>
            <a:cxnLst/>
            <a:rect l="l" t="t" r="r" b="b"/>
            <a:pathLst>
              <a:path w="1479" h="244" extrusionOk="0">
                <a:moveTo>
                  <a:pt x="0" y="0"/>
                </a:moveTo>
                <a:lnTo>
                  <a:pt x="0" y="244"/>
                </a:lnTo>
                <a:lnTo>
                  <a:pt x="1479" y="244"/>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290798" y="2529307"/>
            <a:ext cx="127466" cy="221507"/>
          </a:xfrm>
          <a:custGeom>
            <a:avLst/>
            <a:gdLst/>
            <a:ahLst/>
            <a:cxnLst/>
            <a:rect l="l" t="t" r="r" b="b"/>
            <a:pathLst>
              <a:path w="1697" h="2949" extrusionOk="0">
                <a:moveTo>
                  <a:pt x="1" y="0"/>
                </a:moveTo>
                <a:lnTo>
                  <a:pt x="1" y="2948"/>
                </a:lnTo>
                <a:lnTo>
                  <a:pt x="1696" y="2948"/>
                </a:lnTo>
                <a:lnTo>
                  <a:pt x="1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308374" y="2550339"/>
            <a:ext cx="92463" cy="179444"/>
          </a:xfrm>
          <a:custGeom>
            <a:avLst/>
            <a:gdLst/>
            <a:ahLst/>
            <a:cxnLst/>
            <a:rect l="l" t="t" r="r" b="b"/>
            <a:pathLst>
              <a:path w="1231" h="2389" extrusionOk="0">
                <a:moveTo>
                  <a:pt x="0" y="1"/>
                </a:moveTo>
                <a:lnTo>
                  <a:pt x="0" y="2389"/>
                </a:lnTo>
                <a:lnTo>
                  <a:pt x="1230" y="2389"/>
                </a:lnTo>
                <a:lnTo>
                  <a:pt x="1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299060" y="2630784"/>
            <a:ext cx="111091" cy="18403"/>
          </a:xfrm>
          <a:custGeom>
            <a:avLst/>
            <a:gdLst/>
            <a:ahLst/>
            <a:cxnLst/>
            <a:rect l="l" t="t" r="r" b="b"/>
            <a:pathLst>
              <a:path w="1479" h="245" extrusionOk="0">
                <a:moveTo>
                  <a:pt x="0" y="1"/>
                </a:moveTo>
                <a:lnTo>
                  <a:pt x="0" y="244"/>
                </a:lnTo>
                <a:lnTo>
                  <a:pt x="1479" y="244"/>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485040" y="2529307"/>
            <a:ext cx="127316" cy="221507"/>
          </a:xfrm>
          <a:custGeom>
            <a:avLst/>
            <a:gdLst/>
            <a:ahLst/>
            <a:cxnLst/>
            <a:rect l="l" t="t" r="r" b="b"/>
            <a:pathLst>
              <a:path w="1695" h="2949" extrusionOk="0">
                <a:moveTo>
                  <a:pt x="0" y="0"/>
                </a:moveTo>
                <a:lnTo>
                  <a:pt x="0" y="2948"/>
                </a:lnTo>
                <a:lnTo>
                  <a:pt x="1695" y="2948"/>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502392" y="2550339"/>
            <a:ext cx="92463" cy="179444"/>
          </a:xfrm>
          <a:custGeom>
            <a:avLst/>
            <a:gdLst/>
            <a:ahLst/>
            <a:cxnLst/>
            <a:rect l="l" t="t" r="r" b="b"/>
            <a:pathLst>
              <a:path w="1231" h="2389" extrusionOk="0">
                <a:moveTo>
                  <a:pt x="1" y="1"/>
                </a:moveTo>
                <a:lnTo>
                  <a:pt x="1" y="2389"/>
                </a:lnTo>
                <a:lnTo>
                  <a:pt x="1231" y="2389"/>
                </a:lnTo>
                <a:lnTo>
                  <a:pt x="12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493078" y="2630784"/>
            <a:ext cx="111167" cy="18403"/>
          </a:xfrm>
          <a:custGeom>
            <a:avLst/>
            <a:gdLst/>
            <a:ahLst/>
            <a:cxnLst/>
            <a:rect l="l" t="t" r="r" b="b"/>
            <a:pathLst>
              <a:path w="1480" h="245" extrusionOk="0">
                <a:moveTo>
                  <a:pt x="1" y="1"/>
                </a:moveTo>
                <a:lnTo>
                  <a:pt x="1" y="244"/>
                </a:lnTo>
                <a:lnTo>
                  <a:pt x="1479" y="244"/>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679133" y="2529307"/>
            <a:ext cx="127316" cy="221507"/>
          </a:xfrm>
          <a:custGeom>
            <a:avLst/>
            <a:gdLst/>
            <a:ahLst/>
            <a:cxnLst/>
            <a:rect l="l" t="t" r="r" b="b"/>
            <a:pathLst>
              <a:path w="1695" h="2949" extrusionOk="0">
                <a:moveTo>
                  <a:pt x="0" y="0"/>
                </a:moveTo>
                <a:lnTo>
                  <a:pt x="0" y="2948"/>
                </a:lnTo>
                <a:lnTo>
                  <a:pt x="1694" y="2948"/>
                </a:lnTo>
                <a:lnTo>
                  <a:pt x="1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696484" y="2550339"/>
            <a:ext cx="92463" cy="179444"/>
          </a:xfrm>
          <a:custGeom>
            <a:avLst/>
            <a:gdLst/>
            <a:ahLst/>
            <a:cxnLst/>
            <a:rect l="l" t="t" r="r" b="b"/>
            <a:pathLst>
              <a:path w="1231" h="2389" extrusionOk="0">
                <a:moveTo>
                  <a:pt x="0" y="1"/>
                </a:moveTo>
                <a:lnTo>
                  <a:pt x="0" y="2389"/>
                </a:lnTo>
                <a:lnTo>
                  <a:pt x="1230" y="2389"/>
                </a:lnTo>
                <a:lnTo>
                  <a:pt x="1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687170" y="2630784"/>
            <a:ext cx="111091" cy="18403"/>
          </a:xfrm>
          <a:custGeom>
            <a:avLst/>
            <a:gdLst/>
            <a:ahLst/>
            <a:cxnLst/>
            <a:rect l="l" t="t" r="r" b="b"/>
            <a:pathLst>
              <a:path w="1479" h="245" extrusionOk="0">
                <a:moveTo>
                  <a:pt x="0" y="1"/>
                </a:moveTo>
                <a:lnTo>
                  <a:pt x="0" y="244"/>
                </a:lnTo>
                <a:lnTo>
                  <a:pt x="1479" y="244"/>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290798" y="2856796"/>
            <a:ext cx="127466" cy="221507"/>
          </a:xfrm>
          <a:custGeom>
            <a:avLst/>
            <a:gdLst/>
            <a:ahLst/>
            <a:cxnLst/>
            <a:rect l="l" t="t" r="r" b="b"/>
            <a:pathLst>
              <a:path w="1697" h="2949" extrusionOk="0">
                <a:moveTo>
                  <a:pt x="1" y="0"/>
                </a:moveTo>
                <a:lnTo>
                  <a:pt x="1" y="2949"/>
                </a:lnTo>
                <a:lnTo>
                  <a:pt x="1696" y="2949"/>
                </a:lnTo>
                <a:lnTo>
                  <a:pt x="1696" y="0"/>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308374" y="2877828"/>
            <a:ext cx="92463" cy="179444"/>
          </a:xfrm>
          <a:custGeom>
            <a:avLst/>
            <a:gdLst/>
            <a:ahLst/>
            <a:cxnLst/>
            <a:rect l="l" t="t" r="r" b="b"/>
            <a:pathLst>
              <a:path w="1231" h="2389" extrusionOk="0">
                <a:moveTo>
                  <a:pt x="0" y="0"/>
                </a:moveTo>
                <a:lnTo>
                  <a:pt x="0" y="2388"/>
                </a:lnTo>
                <a:lnTo>
                  <a:pt x="1230" y="2388"/>
                </a:lnTo>
                <a:lnTo>
                  <a:pt x="12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299060" y="2958273"/>
            <a:ext cx="111091" cy="18403"/>
          </a:xfrm>
          <a:custGeom>
            <a:avLst/>
            <a:gdLst/>
            <a:ahLst/>
            <a:cxnLst/>
            <a:rect l="l" t="t" r="r" b="b"/>
            <a:pathLst>
              <a:path w="1479" h="245" extrusionOk="0">
                <a:moveTo>
                  <a:pt x="0" y="1"/>
                </a:moveTo>
                <a:lnTo>
                  <a:pt x="0" y="244"/>
                </a:lnTo>
                <a:lnTo>
                  <a:pt x="1479" y="244"/>
                </a:lnTo>
                <a:lnTo>
                  <a:pt x="1479"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485040" y="2856796"/>
            <a:ext cx="127316" cy="221507"/>
          </a:xfrm>
          <a:custGeom>
            <a:avLst/>
            <a:gdLst/>
            <a:ahLst/>
            <a:cxnLst/>
            <a:rect l="l" t="t" r="r" b="b"/>
            <a:pathLst>
              <a:path w="1695" h="2949" extrusionOk="0">
                <a:moveTo>
                  <a:pt x="0" y="0"/>
                </a:moveTo>
                <a:lnTo>
                  <a:pt x="0" y="2949"/>
                </a:lnTo>
                <a:lnTo>
                  <a:pt x="1695" y="2949"/>
                </a:lnTo>
                <a:lnTo>
                  <a:pt x="1695" y="0"/>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502392" y="2877828"/>
            <a:ext cx="92463" cy="179444"/>
          </a:xfrm>
          <a:custGeom>
            <a:avLst/>
            <a:gdLst/>
            <a:ahLst/>
            <a:cxnLst/>
            <a:rect l="l" t="t" r="r" b="b"/>
            <a:pathLst>
              <a:path w="1231" h="2389" extrusionOk="0">
                <a:moveTo>
                  <a:pt x="1" y="0"/>
                </a:moveTo>
                <a:lnTo>
                  <a:pt x="1" y="2388"/>
                </a:lnTo>
                <a:lnTo>
                  <a:pt x="1231" y="2388"/>
                </a:lnTo>
                <a:lnTo>
                  <a:pt x="12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493078" y="2958273"/>
            <a:ext cx="111167" cy="18403"/>
          </a:xfrm>
          <a:custGeom>
            <a:avLst/>
            <a:gdLst/>
            <a:ahLst/>
            <a:cxnLst/>
            <a:rect l="l" t="t" r="r" b="b"/>
            <a:pathLst>
              <a:path w="1480" h="245" extrusionOk="0">
                <a:moveTo>
                  <a:pt x="1" y="1"/>
                </a:moveTo>
                <a:lnTo>
                  <a:pt x="1" y="244"/>
                </a:lnTo>
                <a:lnTo>
                  <a:pt x="1479" y="244"/>
                </a:lnTo>
                <a:lnTo>
                  <a:pt x="1479"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679133" y="2856796"/>
            <a:ext cx="127316" cy="221507"/>
          </a:xfrm>
          <a:custGeom>
            <a:avLst/>
            <a:gdLst/>
            <a:ahLst/>
            <a:cxnLst/>
            <a:rect l="l" t="t" r="r" b="b"/>
            <a:pathLst>
              <a:path w="1695" h="2949" extrusionOk="0">
                <a:moveTo>
                  <a:pt x="0" y="0"/>
                </a:moveTo>
                <a:lnTo>
                  <a:pt x="0" y="2949"/>
                </a:lnTo>
                <a:lnTo>
                  <a:pt x="1694" y="2949"/>
                </a:lnTo>
                <a:lnTo>
                  <a:pt x="1694" y="0"/>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3696484" y="2877828"/>
            <a:ext cx="92463" cy="179444"/>
          </a:xfrm>
          <a:custGeom>
            <a:avLst/>
            <a:gdLst/>
            <a:ahLst/>
            <a:cxnLst/>
            <a:rect l="l" t="t" r="r" b="b"/>
            <a:pathLst>
              <a:path w="1231" h="2389" extrusionOk="0">
                <a:moveTo>
                  <a:pt x="0" y="0"/>
                </a:moveTo>
                <a:lnTo>
                  <a:pt x="0" y="2388"/>
                </a:lnTo>
                <a:lnTo>
                  <a:pt x="1230" y="2388"/>
                </a:lnTo>
                <a:lnTo>
                  <a:pt x="12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687170" y="2958273"/>
            <a:ext cx="111091" cy="18403"/>
          </a:xfrm>
          <a:custGeom>
            <a:avLst/>
            <a:gdLst/>
            <a:ahLst/>
            <a:cxnLst/>
            <a:rect l="l" t="t" r="r" b="b"/>
            <a:pathLst>
              <a:path w="1479" h="245" extrusionOk="0">
                <a:moveTo>
                  <a:pt x="0" y="1"/>
                </a:moveTo>
                <a:lnTo>
                  <a:pt x="0" y="244"/>
                </a:lnTo>
                <a:lnTo>
                  <a:pt x="1479" y="244"/>
                </a:lnTo>
                <a:lnTo>
                  <a:pt x="1479"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220717" y="2111684"/>
            <a:ext cx="699523" cy="40185"/>
          </a:xfrm>
          <a:custGeom>
            <a:avLst/>
            <a:gdLst/>
            <a:ahLst/>
            <a:cxnLst/>
            <a:rect l="l" t="t" r="r" b="b"/>
            <a:pathLst>
              <a:path w="9313" h="535" extrusionOk="0">
                <a:moveTo>
                  <a:pt x="1" y="0"/>
                </a:moveTo>
                <a:lnTo>
                  <a:pt x="1" y="534"/>
                </a:lnTo>
                <a:lnTo>
                  <a:pt x="9313" y="534"/>
                </a:lnTo>
                <a:lnTo>
                  <a:pt x="93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220717" y="3189844"/>
            <a:ext cx="656333" cy="148873"/>
          </a:xfrm>
          <a:custGeom>
            <a:avLst/>
            <a:gdLst/>
            <a:ahLst/>
            <a:cxnLst/>
            <a:rect l="l" t="t" r="r" b="b"/>
            <a:pathLst>
              <a:path w="8738" h="1982" extrusionOk="0">
                <a:moveTo>
                  <a:pt x="1" y="1"/>
                </a:moveTo>
                <a:lnTo>
                  <a:pt x="1" y="1981"/>
                </a:lnTo>
                <a:lnTo>
                  <a:pt x="8738" y="1981"/>
                </a:lnTo>
                <a:lnTo>
                  <a:pt x="8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308374" y="2222549"/>
            <a:ext cx="92539" cy="80671"/>
          </a:xfrm>
          <a:custGeom>
            <a:avLst/>
            <a:gdLst/>
            <a:ahLst/>
            <a:cxnLst/>
            <a:rect l="l" t="t" r="r" b="b"/>
            <a:pathLst>
              <a:path w="1232" h="1074" extrusionOk="0">
                <a:moveTo>
                  <a:pt x="0" y="1"/>
                </a:moveTo>
                <a:lnTo>
                  <a:pt x="0" y="1074"/>
                </a:lnTo>
                <a:lnTo>
                  <a:pt x="1231"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502392" y="2222549"/>
            <a:ext cx="92539" cy="80671"/>
          </a:xfrm>
          <a:custGeom>
            <a:avLst/>
            <a:gdLst/>
            <a:ahLst/>
            <a:cxnLst/>
            <a:rect l="l" t="t" r="r" b="b"/>
            <a:pathLst>
              <a:path w="1232" h="1074" extrusionOk="0">
                <a:moveTo>
                  <a:pt x="1" y="1"/>
                </a:moveTo>
                <a:lnTo>
                  <a:pt x="1" y="1074"/>
                </a:lnTo>
                <a:lnTo>
                  <a:pt x="1232"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696484" y="2222549"/>
            <a:ext cx="92539" cy="80671"/>
          </a:xfrm>
          <a:custGeom>
            <a:avLst/>
            <a:gdLst/>
            <a:ahLst/>
            <a:cxnLst/>
            <a:rect l="l" t="t" r="r" b="b"/>
            <a:pathLst>
              <a:path w="1232" h="1074" extrusionOk="0">
                <a:moveTo>
                  <a:pt x="0" y="1"/>
                </a:moveTo>
                <a:lnTo>
                  <a:pt x="0" y="1074"/>
                </a:lnTo>
                <a:lnTo>
                  <a:pt x="1231"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308374" y="2321397"/>
            <a:ext cx="92539" cy="80671"/>
          </a:xfrm>
          <a:custGeom>
            <a:avLst/>
            <a:gdLst/>
            <a:ahLst/>
            <a:cxnLst/>
            <a:rect l="l" t="t" r="r" b="b"/>
            <a:pathLst>
              <a:path w="1232" h="1074" extrusionOk="0">
                <a:moveTo>
                  <a:pt x="0" y="0"/>
                </a:moveTo>
                <a:lnTo>
                  <a:pt x="0" y="1074"/>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502392" y="2321397"/>
            <a:ext cx="92539" cy="80671"/>
          </a:xfrm>
          <a:custGeom>
            <a:avLst/>
            <a:gdLst/>
            <a:ahLst/>
            <a:cxnLst/>
            <a:rect l="l" t="t" r="r" b="b"/>
            <a:pathLst>
              <a:path w="1232" h="1074" extrusionOk="0">
                <a:moveTo>
                  <a:pt x="1" y="0"/>
                </a:moveTo>
                <a:lnTo>
                  <a:pt x="1" y="1074"/>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696484" y="2321397"/>
            <a:ext cx="92539" cy="80671"/>
          </a:xfrm>
          <a:custGeom>
            <a:avLst/>
            <a:gdLst/>
            <a:ahLst/>
            <a:cxnLst/>
            <a:rect l="l" t="t" r="r" b="b"/>
            <a:pathLst>
              <a:path w="1232" h="1074" extrusionOk="0">
                <a:moveTo>
                  <a:pt x="0" y="0"/>
                </a:moveTo>
                <a:lnTo>
                  <a:pt x="0" y="1074"/>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3308374" y="2550339"/>
            <a:ext cx="92539" cy="80521"/>
          </a:xfrm>
          <a:custGeom>
            <a:avLst/>
            <a:gdLst/>
            <a:ahLst/>
            <a:cxnLst/>
            <a:rect l="l" t="t" r="r" b="b"/>
            <a:pathLst>
              <a:path w="1232" h="1072" extrusionOk="0">
                <a:moveTo>
                  <a:pt x="0" y="1"/>
                </a:moveTo>
                <a:lnTo>
                  <a:pt x="0" y="1072"/>
                </a:lnTo>
                <a:lnTo>
                  <a:pt x="1231"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3502392" y="2550339"/>
            <a:ext cx="92539" cy="80521"/>
          </a:xfrm>
          <a:custGeom>
            <a:avLst/>
            <a:gdLst/>
            <a:ahLst/>
            <a:cxnLst/>
            <a:rect l="l" t="t" r="r" b="b"/>
            <a:pathLst>
              <a:path w="1232" h="1072" extrusionOk="0">
                <a:moveTo>
                  <a:pt x="1" y="1"/>
                </a:moveTo>
                <a:lnTo>
                  <a:pt x="1" y="1072"/>
                </a:lnTo>
                <a:lnTo>
                  <a:pt x="1232"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3696484" y="2550339"/>
            <a:ext cx="92539" cy="80521"/>
          </a:xfrm>
          <a:custGeom>
            <a:avLst/>
            <a:gdLst/>
            <a:ahLst/>
            <a:cxnLst/>
            <a:rect l="l" t="t" r="r" b="b"/>
            <a:pathLst>
              <a:path w="1232" h="1072" extrusionOk="0">
                <a:moveTo>
                  <a:pt x="0" y="1"/>
                </a:moveTo>
                <a:lnTo>
                  <a:pt x="0" y="1072"/>
                </a:lnTo>
                <a:lnTo>
                  <a:pt x="1231"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3308374" y="2649186"/>
            <a:ext cx="92539" cy="80596"/>
          </a:xfrm>
          <a:custGeom>
            <a:avLst/>
            <a:gdLst/>
            <a:ahLst/>
            <a:cxnLst/>
            <a:rect l="l" t="t" r="r" b="b"/>
            <a:pathLst>
              <a:path w="1232" h="1073" extrusionOk="0">
                <a:moveTo>
                  <a:pt x="0" y="0"/>
                </a:moveTo>
                <a:lnTo>
                  <a:pt x="0" y="1073"/>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3502392" y="2649186"/>
            <a:ext cx="92539" cy="80596"/>
          </a:xfrm>
          <a:custGeom>
            <a:avLst/>
            <a:gdLst/>
            <a:ahLst/>
            <a:cxnLst/>
            <a:rect l="l" t="t" r="r" b="b"/>
            <a:pathLst>
              <a:path w="1232" h="1073" extrusionOk="0">
                <a:moveTo>
                  <a:pt x="1" y="0"/>
                </a:moveTo>
                <a:lnTo>
                  <a:pt x="1" y="1073"/>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3696484" y="2649186"/>
            <a:ext cx="92539" cy="80596"/>
          </a:xfrm>
          <a:custGeom>
            <a:avLst/>
            <a:gdLst/>
            <a:ahLst/>
            <a:cxnLst/>
            <a:rect l="l" t="t" r="r" b="b"/>
            <a:pathLst>
              <a:path w="1232" h="1073" extrusionOk="0">
                <a:moveTo>
                  <a:pt x="0" y="0"/>
                </a:moveTo>
                <a:lnTo>
                  <a:pt x="0" y="1073"/>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3308374" y="2877828"/>
            <a:ext cx="92539" cy="80596"/>
          </a:xfrm>
          <a:custGeom>
            <a:avLst/>
            <a:gdLst/>
            <a:ahLst/>
            <a:cxnLst/>
            <a:rect l="l" t="t" r="r" b="b"/>
            <a:pathLst>
              <a:path w="1232" h="1073" extrusionOk="0">
                <a:moveTo>
                  <a:pt x="0" y="0"/>
                </a:moveTo>
                <a:lnTo>
                  <a:pt x="0" y="1073"/>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3502392" y="2877828"/>
            <a:ext cx="92539" cy="80596"/>
          </a:xfrm>
          <a:custGeom>
            <a:avLst/>
            <a:gdLst/>
            <a:ahLst/>
            <a:cxnLst/>
            <a:rect l="l" t="t" r="r" b="b"/>
            <a:pathLst>
              <a:path w="1232" h="1073" extrusionOk="0">
                <a:moveTo>
                  <a:pt x="1" y="0"/>
                </a:moveTo>
                <a:lnTo>
                  <a:pt x="1" y="1073"/>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696484" y="2877828"/>
            <a:ext cx="92539" cy="80596"/>
          </a:xfrm>
          <a:custGeom>
            <a:avLst/>
            <a:gdLst/>
            <a:ahLst/>
            <a:cxnLst/>
            <a:rect l="l" t="t" r="r" b="b"/>
            <a:pathLst>
              <a:path w="1232" h="1073" extrusionOk="0">
                <a:moveTo>
                  <a:pt x="0" y="0"/>
                </a:moveTo>
                <a:lnTo>
                  <a:pt x="0" y="1073"/>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3308374" y="2976675"/>
            <a:ext cx="92539" cy="80596"/>
          </a:xfrm>
          <a:custGeom>
            <a:avLst/>
            <a:gdLst/>
            <a:ahLst/>
            <a:cxnLst/>
            <a:rect l="l" t="t" r="r" b="b"/>
            <a:pathLst>
              <a:path w="1232" h="1073" extrusionOk="0">
                <a:moveTo>
                  <a:pt x="0" y="0"/>
                </a:moveTo>
                <a:lnTo>
                  <a:pt x="0" y="1072"/>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3502392" y="2976675"/>
            <a:ext cx="92539" cy="80596"/>
          </a:xfrm>
          <a:custGeom>
            <a:avLst/>
            <a:gdLst/>
            <a:ahLst/>
            <a:cxnLst/>
            <a:rect l="l" t="t" r="r" b="b"/>
            <a:pathLst>
              <a:path w="1232" h="1073" extrusionOk="0">
                <a:moveTo>
                  <a:pt x="1" y="0"/>
                </a:moveTo>
                <a:lnTo>
                  <a:pt x="1" y="1072"/>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96484" y="2976675"/>
            <a:ext cx="92539" cy="80596"/>
          </a:xfrm>
          <a:custGeom>
            <a:avLst/>
            <a:gdLst/>
            <a:ahLst/>
            <a:cxnLst/>
            <a:rect l="l" t="t" r="r" b="b"/>
            <a:pathLst>
              <a:path w="1232" h="1073" extrusionOk="0">
                <a:moveTo>
                  <a:pt x="0" y="0"/>
                </a:moveTo>
                <a:lnTo>
                  <a:pt x="0" y="1072"/>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1319754" y="2011184"/>
            <a:ext cx="734300" cy="100350"/>
          </a:xfrm>
          <a:custGeom>
            <a:avLst/>
            <a:gdLst/>
            <a:ahLst/>
            <a:cxnLst/>
            <a:rect l="l" t="t" r="r" b="b"/>
            <a:pathLst>
              <a:path w="9776" h="1336" extrusionOk="0">
                <a:moveTo>
                  <a:pt x="0" y="1"/>
                </a:moveTo>
                <a:lnTo>
                  <a:pt x="0" y="1335"/>
                </a:lnTo>
                <a:lnTo>
                  <a:pt x="9776" y="1335"/>
                </a:lnTo>
                <a:lnTo>
                  <a:pt x="9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398248" y="2111383"/>
            <a:ext cx="655807" cy="1226963"/>
          </a:xfrm>
          <a:custGeom>
            <a:avLst/>
            <a:gdLst/>
            <a:ahLst/>
            <a:cxnLst/>
            <a:rect l="l" t="t" r="r" b="b"/>
            <a:pathLst>
              <a:path w="8731" h="16335" extrusionOk="0">
                <a:moveTo>
                  <a:pt x="1" y="0"/>
                </a:moveTo>
                <a:lnTo>
                  <a:pt x="1" y="16334"/>
                </a:lnTo>
                <a:lnTo>
                  <a:pt x="8731" y="16334"/>
                </a:lnTo>
                <a:lnTo>
                  <a:pt x="8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468478" y="2201593"/>
            <a:ext cx="127316" cy="221582"/>
          </a:xfrm>
          <a:custGeom>
            <a:avLst/>
            <a:gdLst/>
            <a:ahLst/>
            <a:cxnLst/>
            <a:rect l="l" t="t" r="r" b="b"/>
            <a:pathLst>
              <a:path w="1695" h="2950" extrusionOk="0">
                <a:moveTo>
                  <a:pt x="0" y="0"/>
                </a:moveTo>
                <a:lnTo>
                  <a:pt x="0" y="2949"/>
                </a:lnTo>
                <a:lnTo>
                  <a:pt x="1694" y="2949"/>
                </a:lnTo>
                <a:lnTo>
                  <a:pt x="1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485830" y="2222549"/>
            <a:ext cx="92539" cy="179369"/>
          </a:xfrm>
          <a:custGeom>
            <a:avLst/>
            <a:gdLst/>
            <a:ahLst/>
            <a:cxnLst/>
            <a:rect l="l" t="t" r="r" b="b"/>
            <a:pathLst>
              <a:path w="1232" h="2388" extrusionOk="0">
                <a:moveTo>
                  <a:pt x="0" y="1"/>
                </a:moveTo>
                <a:lnTo>
                  <a:pt x="0" y="2388"/>
                </a:lnTo>
                <a:lnTo>
                  <a:pt x="1231" y="2388"/>
                </a:lnTo>
                <a:lnTo>
                  <a:pt x="12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1476516" y="2303070"/>
            <a:ext cx="111091" cy="18403"/>
          </a:xfrm>
          <a:custGeom>
            <a:avLst/>
            <a:gdLst/>
            <a:ahLst/>
            <a:cxnLst/>
            <a:rect l="l" t="t" r="r" b="b"/>
            <a:pathLst>
              <a:path w="1479" h="245" extrusionOk="0">
                <a:moveTo>
                  <a:pt x="0" y="1"/>
                </a:moveTo>
                <a:lnTo>
                  <a:pt x="0" y="244"/>
                </a:lnTo>
                <a:lnTo>
                  <a:pt x="1479" y="244"/>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662496" y="2201593"/>
            <a:ext cx="127391" cy="221582"/>
          </a:xfrm>
          <a:custGeom>
            <a:avLst/>
            <a:gdLst/>
            <a:ahLst/>
            <a:cxnLst/>
            <a:rect l="l" t="t" r="r" b="b"/>
            <a:pathLst>
              <a:path w="1696" h="2950" extrusionOk="0">
                <a:moveTo>
                  <a:pt x="1" y="0"/>
                </a:moveTo>
                <a:lnTo>
                  <a:pt x="1" y="2949"/>
                </a:lnTo>
                <a:lnTo>
                  <a:pt x="1695" y="2949"/>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679847" y="2222549"/>
            <a:ext cx="92539" cy="179369"/>
          </a:xfrm>
          <a:custGeom>
            <a:avLst/>
            <a:gdLst/>
            <a:ahLst/>
            <a:cxnLst/>
            <a:rect l="l" t="t" r="r" b="b"/>
            <a:pathLst>
              <a:path w="1232" h="2388" extrusionOk="0">
                <a:moveTo>
                  <a:pt x="1" y="1"/>
                </a:moveTo>
                <a:lnTo>
                  <a:pt x="1" y="2388"/>
                </a:lnTo>
                <a:lnTo>
                  <a:pt x="1232" y="2388"/>
                </a:lnTo>
                <a:lnTo>
                  <a:pt x="1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670608" y="2303070"/>
            <a:ext cx="111091" cy="18403"/>
          </a:xfrm>
          <a:custGeom>
            <a:avLst/>
            <a:gdLst/>
            <a:ahLst/>
            <a:cxnLst/>
            <a:rect l="l" t="t" r="r" b="b"/>
            <a:pathLst>
              <a:path w="1479" h="245" extrusionOk="0">
                <a:moveTo>
                  <a:pt x="0" y="1"/>
                </a:moveTo>
                <a:lnTo>
                  <a:pt x="0" y="244"/>
                </a:lnTo>
                <a:lnTo>
                  <a:pt x="1479" y="244"/>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856588" y="2201593"/>
            <a:ext cx="127316" cy="221582"/>
          </a:xfrm>
          <a:custGeom>
            <a:avLst/>
            <a:gdLst/>
            <a:ahLst/>
            <a:cxnLst/>
            <a:rect l="l" t="t" r="r" b="b"/>
            <a:pathLst>
              <a:path w="1695" h="2950" extrusionOk="0">
                <a:moveTo>
                  <a:pt x="0" y="0"/>
                </a:moveTo>
                <a:lnTo>
                  <a:pt x="0" y="2949"/>
                </a:lnTo>
                <a:lnTo>
                  <a:pt x="1695" y="2949"/>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1874089" y="2222549"/>
            <a:ext cx="92463" cy="179369"/>
          </a:xfrm>
          <a:custGeom>
            <a:avLst/>
            <a:gdLst/>
            <a:ahLst/>
            <a:cxnLst/>
            <a:rect l="l" t="t" r="r" b="b"/>
            <a:pathLst>
              <a:path w="1231" h="2388" extrusionOk="0">
                <a:moveTo>
                  <a:pt x="0" y="1"/>
                </a:moveTo>
                <a:lnTo>
                  <a:pt x="0" y="2388"/>
                </a:lnTo>
                <a:lnTo>
                  <a:pt x="1230" y="2388"/>
                </a:lnTo>
                <a:lnTo>
                  <a:pt x="1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1864700" y="2303070"/>
            <a:ext cx="111167" cy="18403"/>
          </a:xfrm>
          <a:custGeom>
            <a:avLst/>
            <a:gdLst/>
            <a:ahLst/>
            <a:cxnLst/>
            <a:rect l="l" t="t" r="r" b="b"/>
            <a:pathLst>
              <a:path w="1480" h="245" extrusionOk="0">
                <a:moveTo>
                  <a:pt x="1" y="1"/>
                </a:moveTo>
                <a:lnTo>
                  <a:pt x="1" y="244"/>
                </a:lnTo>
                <a:lnTo>
                  <a:pt x="1479" y="244"/>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1468478" y="2529157"/>
            <a:ext cx="127316" cy="221432"/>
          </a:xfrm>
          <a:custGeom>
            <a:avLst/>
            <a:gdLst/>
            <a:ahLst/>
            <a:cxnLst/>
            <a:rect l="l" t="t" r="r" b="b"/>
            <a:pathLst>
              <a:path w="1695" h="2948" extrusionOk="0">
                <a:moveTo>
                  <a:pt x="0" y="0"/>
                </a:moveTo>
                <a:lnTo>
                  <a:pt x="0" y="2948"/>
                </a:lnTo>
                <a:lnTo>
                  <a:pt x="1694" y="2948"/>
                </a:lnTo>
                <a:lnTo>
                  <a:pt x="16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1485830" y="2550038"/>
            <a:ext cx="92539" cy="179444"/>
          </a:xfrm>
          <a:custGeom>
            <a:avLst/>
            <a:gdLst/>
            <a:ahLst/>
            <a:cxnLst/>
            <a:rect l="l" t="t" r="r" b="b"/>
            <a:pathLst>
              <a:path w="1232" h="2389" extrusionOk="0">
                <a:moveTo>
                  <a:pt x="0" y="0"/>
                </a:moveTo>
                <a:lnTo>
                  <a:pt x="0" y="2389"/>
                </a:lnTo>
                <a:lnTo>
                  <a:pt x="1231" y="2389"/>
                </a:lnTo>
                <a:lnTo>
                  <a:pt x="12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1476516" y="2630634"/>
            <a:ext cx="111091" cy="18327"/>
          </a:xfrm>
          <a:custGeom>
            <a:avLst/>
            <a:gdLst/>
            <a:ahLst/>
            <a:cxnLst/>
            <a:rect l="l" t="t" r="r" b="b"/>
            <a:pathLst>
              <a:path w="1479" h="244" extrusionOk="0">
                <a:moveTo>
                  <a:pt x="0" y="1"/>
                </a:moveTo>
                <a:lnTo>
                  <a:pt x="0" y="243"/>
                </a:lnTo>
                <a:lnTo>
                  <a:pt x="1479" y="243"/>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1662496" y="2529157"/>
            <a:ext cx="127391" cy="221432"/>
          </a:xfrm>
          <a:custGeom>
            <a:avLst/>
            <a:gdLst/>
            <a:ahLst/>
            <a:cxnLst/>
            <a:rect l="l" t="t" r="r" b="b"/>
            <a:pathLst>
              <a:path w="1696" h="2948" extrusionOk="0">
                <a:moveTo>
                  <a:pt x="1" y="0"/>
                </a:moveTo>
                <a:lnTo>
                  <a:pt x="1" y="2948"/>
                </a:lnTo>
                <a:lnTo>
                  <a:pt x="1695" y="2948"/>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1679847" y="2550038"/>
            <a:ext cx="92539" cy="179444"/>
          </a:xfrm>
          <a:custGeom>
            <a:avLst/>
            <a:gdLst/>
            <a:ahLst/>
            <a:cxnLst/>
            <a:rect l="l" t="t" r="r" b="b"/>
            <a:pathLst>
              <a:path w="1232" h="2389" extrusionOk="0">
                <a:moveTo>
                  <a:pt x="1" y="0"/>
                </a:moveTo>
                <a:lnTo>
                  <a:pt x="1" y="2389"/>
                </a:lnTo>
                <a:lnTo>
                  <a:pt x="1232" y="2389"/>
                </a:lnTo>
                <a:lnTo>
                  <a:pt x="1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1670608" y="2630634"/>
            <a:ext cx="111091" cy="18327"/>
          </a:xfrm>
          <a:custGeom>
            <a:avLst/>
            <a:gdLst/>
            <a:ahLst/>
            <a:cxnLst/>
            <a:rect l="l" t="t" r="r" b="b"/>
            <a:pathLst>
              <a:path w="1479" h="244" extrusionOk="0">
                <a:moveTo>
                  <a:pt x="0" y="1"/>
                </a:moveTo>
                <a:lnTo>
                  <a:pt x="0" y="243"/>
                </a:lnTo>
                <a:lnTo>
                  <a:pt x="1479" y="243"/>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1856588" y="2529157"/>
            <a:ext cx="127316" cy="221432"/>
          </a:xfrm>
          <a:custGeom>
            <a:avLst/>
            <a:gdLst/>
            <a:ahLst/>
            <a:cxnLst/>
            <a:rect l="l" t="t" r="r" b="b"/>
            <a:pathLst>
              <a:path w="1695" h="2948" extrusionOk="0">
                <a:moveTo>
                  <a:pt x="0" y="0"/>
                </a:moveTo>
                <a:lnTo>
                  <a:pt x="0" y="2948"/>
                </a:lnTo>
                <a:lnTo>
                  <a:pt x="1695" y="2948"/>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1874089" y="2550038"/>
            <a:ext cx="92463" cy="179444"/>
          </a:xfrm>
          <a:custGeom>
            <a:avLst/>
            <a:gdLst/>
            <a:ahLst/>
            <a:cxnLst/>
            <a:rect l="l" t="t" r="r" b="b"/>
            <a:pathLst>
              <a:path w="1231" h="2389" extrusionOk="0">
                <a:moveTo>
                  <a:pt x="0" y="0"/>
                </a:moveTo>
                <a:lnTo>
                  <a:pt x="0" y="2389"/>
                </a:lnTo>
                <a:lnTo>
                  <a:pt x="1230" y="2389"/>
                </a:lnTo>
                <a:lnTo>
                  <a:pt x="12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1864700" y="2630634"/>
            <a:ext cx="111167" cy="18327"/>
          </a:xfrm>
          <a:custGeom>
            <a:avLst/>
            <a:gdLst/>
            <a:ahLst/>
            <a:cxnLst/>
            <a:rect l="l" t="t" r="r" b="b"/>
            <a:pathLst>
              <a:path w="1480" h="244" extrusionOk="0">
                <a:moveTo>
                  <a:pt x="1" y="1"/>
                </a:moveTo>
                <a:lnTo>
                  <a:pt x="1" y="243"/>
                </a:lnTo>
                <a:lnTo>
                  <a:pt x="1479" y="243"/>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1468478" y="2856421"/>
            <a:ext cx="127316" cy="221582"/>
          </a:xfrm>
          <a:custGeom>
            <a:avLst/>
            <a:gdLst/>
            <a:ahLst/>
            <a:cxnLst/>
            <a:rect l="l" t="t" r="r" b="b"/>
            <a:pathLst>
              <a:path w="1695" h="2950" extrusionOk="0">
                <a:moveTo>
                  <a:pt x="0" y="1"/>
                </a:moveTo>
                <a:lnTo>
                  <a:pt x="0" y="2950"/>
                </a:lnTo>
                <a:lnTo>
                  <a:pt x="1694" y="2950"/>
                </a:lnTo>
                <a:lnTo>
                  <a:pt x="1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1485830" y="2877527"/>
            <a:ext cx="92539" cy="179444"/>
          </a:xfrm>
          <a:custGeom>
            <a:avLst/>
            <a:gdLst/>
            <a:ahLst/>
            <a:cxnLst/>
            <a:rect l="l" t="t" r="r" b="b"/>
            <a:pathLst>
              <a:path w="1232" h="2389" extrusionOk="0">
                <a:moveTo>
                  <a:pt x="0" y="0"/>
                </a:moveTo>
                <a:lnTo>
                  <a:pt x="0" y="2388"/>
                </a:lnTo>
                <a:lnTo>
                  <a:pt x="1231" y="2388"/>
                </a:lnTo>
                <a:lnTo>
                  <a:pt x="12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1476516" y="2958047"/>
            <a:ext cx="111091" cy="18327"/>
          </a:xfrm>
          <a:custGeom>
            <a:avLst/>
            <a:gdLst/>
            <a:ahLst/>
            <a:cxnLst/>
            <a:rect l="l" t="t" r="r" b="b"/>
            <a:pathLst>
              <a:path w="1479" h="244" extrusionOk="0">
                <a:moveTo>
                  <a:pt x="0" y="1"/>
                </a:moveTo>
                <a:lnTo>
                  <a:pt x="0" y="243"/>
                </a:lnTo>
                <a:lnTo>
                  <a:pt x="1479" y="243"/>
                </a:lnTo>
                <a:lnTo>
                  <a:pt x="1479"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1662496" y="2856421"/>
            <a:ext cx="127391" cy="221582"/>
          </a:xfrm>
          <a:custGeom>
            <a:avLst/>
            <a:gdLst/>
            <a:ahLst/>
            <a:cxnLst/>
            <a:rect l="l" t="t" r="r" b="b"/>
            <a:pathLst>
              <a:path w="1696" h="2950" extrusionOk="0">
                <a:moveTo>
                  <a:pt x="1" y="1"/>
                </a:moveTo>
                <a:lnTo>
                  <a:pt x="1" y="2950"/>
                </a:lnTo>
                <a:lnTo>
                  <a:pt x="1695" y="2950"/>
                </a:lnTo>
                <a:lnTo>
                  <a:pt x="1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1679847" y="2877527"/>
            <a:ext cx="92539" cy="179444"/>
          </a:xfrm>
          <a:custGeom>
            <a:avLst/>
            <a:gdLst/>
            <a:ahLst/>
            <a:cxnLst/>
            <a:rect l="l" t="t" r="r" b="b"/>
            <a:pathLst>
              <a:path w="1232" h="2389" extrusionOk="0">
                <a:moveTo>
                  <a:pt x="1" y="0"/>
                </a:moveTo>
                <a:lnTo>
                  <a:pt x="1" y="2388"/>
                </a:lnTo>
                <a:lnTo>
                  <a:pt x="1232" y="2388"/>
                </a:lnTo>
                <a:lnTo>
                  <a:pt x="1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1670608" y="2958047"/>
            <a:ext cx="111091" cy="18327"/>
          </a:xfrm>
          <a:custGeom>
            <a:avLst/>
            <a:gdLst/>
            <a:ahLst/>
            <a:cxnLst/>
            <a:rect l="l" t="t" r="r" b="b"/>
            <a:pathLst>
              <a:path w="1479" h="244" extrusionOk="0">
                <a:moveTo>
                  <a:pt x="0" y="1"/>
                </a:moveTo>
                <a:lnTo>
                  <a:pt x="0" y="243"/>
                </a:lnTo>
                <a:lnTo>
                  <a:pt x="1479" y="243"/>
                </a:lnTo>
                <a:lnTo>
                  <a:pt x="1479"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1856588" y="2856421"/>
            <a:ext cx="127316" cy="221582"/>
          </a:xfrm>
          <a:custGeom>
            <a:avLst/>
            <a:gdLst/>
            <a:ahLst/>
            <a:cxnLst/>
            <a:rect l="l" t="t" r="r" b="b"/>
            <a:pathLst>
              <a:path w="1695" h="2950" extrusionOk="0">
                <a:moveTo>
                  <a:pt x="0" y="1"/>
                </a:moveTo>
                <a:lnTo>
                  <a:pt x="0" y="2950"/>
                </a:lnTo>
                <a:lnTo>
                  <a:pt x="1695" y="2950"/>
                </a:lnTo>
                <a:lnTo>
                  <a:pt x="1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874089" y="2877527"/>
            <a:ext cx="92463" cy="179444"/>
          </a:xfrm>
          <a:custGeom>
            <a:avLst/>
            <a:gdLst/>
            <a:ahLst/>
            <a:cxnLst/>
            <a:rect l="l" t="t" r="r" b="b"/>
            <a:pathLst>
              <a:path w="1231" h="2389" extrusionOk="0">
                <a:moveTo>
                  <a:pt x="0" y="0"/>
                </a:moveTo>
                <a:lnTo>
                  <a:pt x="0" y="2388"/>
                </a:lnTo>
                <a:lnTo>
                  <a:pt x="1230" y="2388"/>
                </a:lnTo>
                <a:lnTo>
                  <a:pt x="12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1864700" y="2958047"/>
            <a:ext cx="111167" cy="18327"/>
          </a:xfrm>
          <a:custGeom>
            <a:avLst/>
            <a:gdLst/>
            <a:ahLst/>
            <a:cxnLst/>
            <a:rect l="l" t="t" r="r" b="b"/>
            <a:pathLst>
              <a:path w="1480" h="244" extrusionOk="0">
                <a:moveTo>
                  <a:pt x="1" y="1"/>
                </a:moveTo>
                <a:lnTo>
                  <a:pt x="1" y="243"/>
                </a:lnTo>
                <a:lnTo>
                  <a:pt x="1479" y="243"/>
                </a:lnTo>
                <a:lnTo>
                  <a:pt x="1479"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1398248" y="3189543"/>
            <a:ext cx="655807" cy="148948"/>
          </a:xfrm>
          <a:custGeom>
            <a:avLst/>
            <a:gdLst/>
            <a:ahLst/>
            <a:cxnLst/>
            <a:rect l="l" t="t" r="r" b="b"/>
            <a:pathLst>
              <a:path w="8731" h="1983" extrusionOk="0">
                <a:moveTo>
                  <a:pt x="1" y="0"/>
                </a:moveTo>
                <a:lnTo>
                  <a:pt x="1" y="1982"/>
                </a:lnTo>
                <a:lnTo>
                  <a:pt x="8731" y="1982"/>
                </a:lnTo>
                <a:lnTo>
                  <a:pt x="8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1354457" y="2111383"/>
            <a:ext cx="699598" cy="40185"/>
          </a:xfrm>
          <a:custGeom>
            <a:avLst/>
            <a:gdLst/>
            <a:ahLst/>
            <a:cxnLst/>
            <a:rect l="l" t="t" r="r" b="b"/>
            <a:pathLst>
              <a:path w="9314" h="535" extrusionOk="0">
                <a:moveTo>
                  <a:pt x="1" y="0"/>
                </a:moveTo>
                <a:lnTo>
                  <a:pt x="1" y="534"/>
                </a:lnTo>
                <a:lnTo>
                  <a:pt x="9314" y="534"/>
                </a:lnTo>
                <a:lnTo>
                  <a:pt x="93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1485830" y="2222549"/>
            <a:ext cx="92539" cy="80671"/>
          </a:xfrm>
          <a:custGeom>
            <a:avLst/>
            <a:gdLst/>
            <a:ahLst/>
            <a:cxnLst/>
            <a:rect l="l" t="t" r="r" b="b"/>
            <a:pathLst>
              <a:path w="1232" h="1074" extrusionOk="0">
                <a:moveTo>
                  <a:pt x="0" y="1"/>
                </a:moveTo>
                <a:lnTo>
                  <a:pt x="0" y="1074"/>
                </a:lnTo>
                <a:lnTo>
                  <a:pt x="1231"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1679847" y="2222549"/>
            <a:ext cx="92539" cy="80671"/>
          </a:xfrm>
          <a:custGeom>
            <a:avLst/>
            <a:gdLst/>
            <a:ahLst/>
            <a:cxnLst/>
            <a:rect l="l" t="t" r="r" b="b"/>
            <a:pathLst>
              <a:path w="1232" h="1074" extrusionOk="0">
                <a:moveTo>
                  <a:pt x="1" y="1"/>
                </a:moveTo>
                <a:lnTo>
                  <a:pt x="1" y="1074"/>
                </a:lnTo>
                <a:lnTo>
                  <a:pt x="1232"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874089" y="2222549"/>
            <a:ext cx="92463" cy="80671"/>
          </a:xfrm>
          <a:custGeom>
            <a:avLst/>
            <a:gdLst/>
            <a:ahLst/>
            <a:cxnLst/>
            <a:rect l="l" t="t" r="r" b="b"/>
            <a:pathLst>
              <a:path w="1231" h="1074" extrusionOk="0">
                <a:moveTo>
                  <a:pt x="0" y="1"/>
                </a:moveTo>
                <a:lnTo>
                  <a:pt x="0" y="1074"/>
                </a:lnTo>
                <a:lnTo>
                  <a:pt x="1230"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1485830" y="2321397"/>
            <a:ext cx="92539" cy="80671"/>
          </a:xfrm>
          <a:custGeom>
            <a:avLst/>
            <a:gdLst/>
            <a:ahLst/>
            <a:cxnLst/>
            <a:rect l="l" t="t" r="r" b="b"/>
            <a:pathLst>
              <a:path w="1232" h="1074" extrusionOk="0">
                <a:moveTo>
                  <a:pt x="0" y="0"/>
                </a:moveTo>
                <a:lnTo>
                  <a:pt x="0" y="1074"/>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1679847" y="2321397"/>
            <a:ext cx="92539" cy="80671"/>
          </a:xfrm>
          <a:custGeom>
            <a:avLst/>
            <a:gdLst/>
            <a:ahLst/>
            <a:cxnLst/>
            <a:rect l="l" t="t" r="r" b="b"/>
            <a:pathLst>
              <a:path w="1232" h="1074" extrusionOk="0">
                <a:moveTo>
                  <a:pt x="1" y="0"/>
                </a:moveTo>
                <a:lnTo>
                  <a:pt x="1" y="1074"/>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874089" y="2321397"/>
            <a:ext cx="92463" cy="80671"/>
          </a:xfrm>
          <a:custGeom>
            <a:avLst/>
            <a:gdLst/>
            <a:ahLst/>
            <a:cxnLst/>
            <a:rect l="l" t="t" r="r" b="b"/>
            <a:pathLst>
              <a:path w="1231" h="1074" extrusionOk="0">
                <a:moveTo>
                  <a:pt x="0" y="0"/>
                </a:moveTo>
                <a:lnTo>
                  <a:pt x="0" y="1074"/>
                </a:lnTo>
                <a:lnTo>
                  <a:pt x="1230"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485830" y="2550038"/>
            <a:ext cx="92539" cy="80671"/>
          </a:xfrm>
          <a:custGeom>
            <a:avLst/>
            <a:gdLst/>
            <a:ahLst/>
            <a:cxnLst/>
            <a:rect l="l" t="t" r="r" b="b"/>
            <a:pathLst>
              <a:path w="1232" h="1074" extrusionOk="0">
                <a:moveTo>
                  <a:pt x="0" y="0"/>
                </a:moveTo>
                <a:lnTo>
                  <a:pt x="0" y="1074"/>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1679847" y="2550038"/>
            <a:ext cx="92539" cy="80671"/>
          </a:xfrm>
          <a:custGeom>
            <a:avLst/>
            <a:gdLst/>
            <a:ahLst/>
            <a:cxnLst/>
            <a:rect l="l" t="t" r="r" b="b"/>
            <a:pathLst>
              <a:path w="1232" h="1074" extrusionOk="0">
                <a:moveTo>
                  <a:pt x="1" y="0"/>
                </a:moveTo>
                <a:lnTo>
                  <a:pt x="1" y="1074"/>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1874089" y="2550038"/>
            <a:ext cx="92463" cy="80671"/>
          </a:xfrm>
          <a:custGeom>
            <a:avLst/>
            <a:gdLst/>
            <a:ahLst/>
            <a:cxnLst/>
            <a:rect l="l" t="t" r="r" b="b"/>
            <a:pathLst>
              <a:path w="1231" h="1074" extrusionOk="0">
                <a:moveTo>
                  <a:pt x="0" y="0"/>
                </a:moveTo>
                <a:lnTo>
                  <a:pt x="0" y="1074"/>
                </a:lnTo>
                <a:lnTo>
                  <a:pt x="1230"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1485830" y="2648886"/>
            <a:ext cx="92539" cy="80671"/>
          </a:xfrm>
          <a:custGeom>
            <a:avLst/>
            <a:gdLst/>
            <a:ahLst/>
            <a:cxnLst/>
            <a:rect l="l" t="t" r="r" b="b"/>
            <a:pathLst>
              <a:path w="1232" h="1074" extrusionOk="0">
                <a:moveTo>
                  <a:pt x="0" y="0"/>
                </a:moveTo>
                <a:lnTo>
                  <a:pt x="0" y="1074"/>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1679847" y="2648886"/>
            <a:ext cx="92539" cy="80671"/>
          </a:xfrm>
          <a:custGeom>
            <a:avLst/>
            <a:gdLst/>
            <a:ahLst/>
            <a:cxnLst/>
            <a:rect l="l" t="t" r="r" b="b"/>
            <a:pathLst>
              <a:path w="1232" h="1074" extrusionOk="0">
                <a:moveTo>
                  <a:pt x="1" y="0"/>
                </a:moveTo>
                <a:lnTo>
                  <a:pt x="1" y="1074"/>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1874089" y="2648886"/>
            <a:ext cx="92463" cy="80671"/>
          </a:xfrm>
          <a:custGeom>
            <a:avLst/>
            <a:gdLst/>
            <a:ahLst/>
            <a:cxnLst/>
            <a:rect l="l" t="t" r="r" b="b"/>
            <a:pathLst>
              <a:path w="1231" h="1074" extrusionOk="0">
                <a:moveTo>
                  <a:pt x="0" y="0"/>
                </a:moveTo>
                <a:lnTo>
                  <a:pt x="0" y="1074"/>
                </a:lnTo>
                <a:lnTo>
                  <a:pt x="1230"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1485830" y="2877527"/>
            <a:ext cx="92539" cy="80596"/>
          </a:xfrm>
          <a:custGeom>
            <a:avLst/>
            <a:gdLst/>
            <a:ahLst/>
            <a:cxnLst/>
            <a:rect l="l" t="t" r="r" b="b"/>
            <a:pathLst>
              <a:path w="1232" h="1073" extrusionOk="0">
                <a:moveTo>
                  <a:pt x="0" y="0"/>
                </a:moveTo>
                <a:lnTo>
                  <a:pt x="0" y="1073"/>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1679847" y="2877527"/>
            <a:ext cx="92539" cy="80596"/>
          </a:xfrm>
          <a:custGeom>
            <a:avLst/>
            <a:gdLst/>
            <a:ahLst/>
            <a:cxnLst/>
            <a:rect l="l" t="t" r="r" b="b"/>
            <a:pathLst>
              <a:path w="1232" h="1073" extrusionOk="0">
                <a:moveTo>
                  <a:pt x="1" y="0"/>
                </a:moveTo>
                <a:lnTo>
                  <a:pt x="1" y="1073"/>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1874089" y="2877527"/>
            <a:ext cx="92463" cy="80596"/>
          </a:xfrm>
          <a:custGeom>
            <a:avLst/>
            <a:gdLst/>
            <a:ahLst/>
            <a:cxnLst/>
            <a:rect l="l" t="t" r="r" b="b"/>
            <a:pathLst>
              <a:path w="1231" h="1073" extrusionOk="0">
                <a:moveTo>
                  <a:pt x="0" y="0"/>
                </a:moveTo>
                <a:lnTo>
                  <a:pt x="0" y="1073"/>
                </a:lnTo>
                <a:lnTo>
                  <a:pt x="1230"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1485830" y="2976450"/>
            <a:ext cx="92539" cy="80521"/>
          </a:xfrm>
          <a:custGeom>
            <a:avLst/>
            <a:gdLst/>
            <a:ahLst/>
            <a:cxnLst/>
            <a:rect l="l" t="t" r="r" b="b"/>
            <a:pathLst>
              <a:path w="1232" h="1072" extrusionOk="0">
                <a:moveTo>
                  <a:pt x="0" y="0"/>
                </a:moveTo>
                <a:lnTo>
                  <a:pt x="0" y="1071"/>
                </a:lnTo>
                <a:lnTo>
                  <a:pt x="1231"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1679847" y="2976450"/>
            <a:ext cx="92539" cy="80521"/>
          </a:xfrm>
          <a:custGeom>
            <a:avLst/>
            <a:gdLst/>
            <a:ahLst/>
            <a:cxnLst/>
            <a:rect l="l" t="t" r="r" b="b"/>
            <a:pathLst>
              <a:path w="1232" h="1072" extrusionOk="0">
                <a:moveTo>
                  <a:pt x="1" y="0"/>
                </a:moveTo>
                <a:lnTo>
                  <a:pt x="1" y="1071"/>
                </a:lnTo>
                <a:lnTo>
                  <a:pt x="1232"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874089" y="2976450"/>
            <a:ext cx="92463" cy="80521"/>
          </a:xfrm>
          <a:custGeom>
            <a:avLst/>
            <a:gdLst/>
            <a:ahLst/>
            <a:cxnLst/>
            <a:rect l="l" t="t" r="r" b="b"/>
            <a:pathLst>
              <a:path w="1231" h="1072" extrusionOk="0">
                <a:moveTo>
                  <a:pt x="0" y="0"/>
                </a:moveTo>
                <a:lnTo>
                  <a:pt x="0" y="1071"/>
                </a:lnTo>
                <a:lnTo>
                  <a:pt x="1230"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487238" y="3039018"/>
            <a:ext cx="300225" cy="299624"/>
          </a:xfrm>
          <a:custGeom>
            <a:avLst/>
            <a:gdLst/>
            <a:ahLst/>
            <a:cxnLst/>
            <a:rect l="l" t="t" r="r" b="b"/>
            <a:pathLst>
              <a:path w="3997" h="3989" extrusionOk="0">
                <a:moveTo>
                  <a:pt x="0" y="0"/>
                </a:moveTo>
                <a:lnTo>
                  <a:pt x="0" y="3988"/>
                </a:lnTo>
                <a:lnTo>
                  <a:pt x="3997" y="3988"/>
                </a:lnTo>
                <a:lnTo>
                  <a:pt x="3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511274" y="3062378"/>
            <a:ext cx="252303" cy="276339"/>
          </a:xfrm>
          <a:custGeom>
            <a:avLst/>
            <a:gdLst/>
            <a:ahLst/>
            <a:cxnLst/>
            <a:rect l="l" t="t" r="r" b="b"/>
            <a:pathLst>
              <a:path w="3359" h="3679" extrusionOk="0">
                <a:moveTo>
                  <a:pt x="1" y="0"/>
                </a:moveTo>
                <a:lnTo>
                  <a:pt x="1" y="3678"/>
                </a:lnTo>
                <a:lnTo>
                  <a:pt x="3359" y="3678"/>
                </a:lnTo>
                <a:lnTo>
                  <a:pt x="33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2627699" y="3055243"/>
            <a:ext cx="19379" cy="283475"/>
          </a:xfrm>
          <a:custGeom>
            <a:avLst/>
            <a:gdLst/>
            <a:ahLst/>
            <a:cxnLst/>
            <a:rect l="l" t="t" r="r" b="b"/>
            <a:pathLst>
              <a:path w="258" h="3774" extrusionOk="0">
                <a:moveTo>
                  <a:pt x="1" y="1"/>
                </a:moveTo>
                <a:lnTo>
                  <a:pt x="1" y="3773"/>
                </a:lnTo>
                <a:lnTo>
                  <a:pt x="258" y="3773"/>
                </a:lnTo>
                <a:lnTo>
                  <a:pt x="258" y="1"/>
                </a:lnTo>
                <a:close/>
              </a:path>
            </a:pathLst>
          </a:custGeom>
          <a:solidFill>
            <a:srgbClr val="328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2511274" y="3062378"/>
            <a:ext cx="116124" cy="276114"/>
          </a:xfrm>
          <a:custGeom>
            <a:avLst/>
            <a:gdLst/>
            <a:ahLst/>
            <a:cxnLst/>
            <a:rect l="l" t="t" r="r" b="b"/>
            <a:pathLst>
              <a:path w="1546" h="3676" extrusionOk="0">
                <a:moveTo>
                  <a:pt x="1" y="0"/>
                </a:moveTo>
                <a:lnTo>
                  <a:pt x="1" y="3675"/>
                </a:lnTo>
                <a:lnTo>
                  <a:pt x="154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2647003" y="3062378"/>
            <a:ext cx="116199" cy="276114"/>
          </a:xfrm>
          <a:custGeom>
            <a:avLst/>
            <a:gdLst/>
            <a:ahLst/>
            <a:cxnLst/>
            <a:rect l="l" t="t" r="r" b="b"/>
            <a:pathLst>
              <a:path w="1547" h="3676" extrusionOk="0">
                <a:moveTo>
                  <a:pt x="1" y="0"/>
                </a:moveTo>
                <a:lnTo>
                  <a:pt x="1" y="3675"/>
                </a:lnTo>
                <a:lnTo>
                  <a:pt x="154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416556" y="2028985"/>
            <a:ext cx="82398" cy="82398"/>
          </a:xfrm>
          <a:custGeom>
            <a:avLst/>
            <a:gdLst/>
            <a:ahLst/>
            <a:cxnLst/>
            <a:rect l="l" t="t" r="r" b="b"/>
            <a:pathLst>
              <a:path w="1097" h="1097"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2416556" y="2028985"/>
            <a:ext cx="82398" cy="82398"/>
          </a:xfrm>
          <a:custGeom>
            <a:avLst/>
            <a:gdLst/>
            <a:ahLst/>
            <a:cxnLst/>
            <a:rect l="l" t="t" r="r" b="b"/>
            <a:pathLst>
              <a:path w="1097" h="1097" extrusionOk="0">
                <a:moveTo>
                  <a:pt x="0" y="0"/>
                </a:moveTo>
                <a:lnTo>
                  <a:pt x="0"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2536362" y="2028985"/>
            <a:ext cx="82398" cy="82398"/>
          </a:xfrm>
          <a:custGeom>
            <a:avLst/>
            <a:gdLst/>
            <a:ahLst/>
            <a:cxnLst/>
            <a:rect l="l" t="t" r="r" b="b"/>
            <a:pathLst>
              <a:path w="1097" h="1097" extrusionOk="0">
                <a:moveTo>
                  <a:pt x="0" y="0"/>
                </a:moveTo>
                <a:lnTo>
                  <a:pt x="0" y="1096"/>
                </a:lnTo>
                <a:lnTo>
                  <a:pt x="1096" y="109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2536362" y="2028985"/>
            <a:ext cx="82398" cy="82398"/>
          </a:xfrm>
          <a:custGeom>
            <a:avLst/>
            <a:gdLst/>
            <a:ahLst/>
            <a:cxnLst/>
            <a:rect l="l" t="t" r="r" b="b"/>
            <a:pathLst>
              <a:path w="1097" h="1097"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2656017" y="2028985"/>
            <a:ext cx="82474" cy="82398"/>
          </a:xfrm>
          <a:custGeom>
            <a:avLst/>
            <a:gdLst/>
            <a:ahLst/>
            <a:cxnLst/>
            <a:rect l="l" t="t" r="r" b="b"/>
            <a:pathLst>
              <a:path w="1098" h="1097"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2656092" y="2028985"/>
            <a:ext cx="82398" cy="82398"/>
          </a:xfrm>
          <a:custGeom>
            <a:avLst/>
            <a:gdLst/>
            <a:ahLst/>
            <a:cxnLst/>
            <a:rect l="l" t="t" r="r" b="b"/>
            <a:pathLst>
              <a:path w="1097" h="1097"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2775822" y="2028985"/>
            <a:ext cx="82474" cy="82398"/>
          </a:xfrm>
          <a:custGeom>
            <a:avLst/>
            <a:gdLst/>
            <a:ahLst/>
            <a:cxnLst/>
            <a:rect l="l" t="t" r="r" b="b"/>
            <a:pathLst>
              <a:path w="1098" h="1097" extrusionOk="0">
                <a:moveTo>
                  <a:pt x="1" y="0"/>
                </a:moveTo>
                <a:lnTo>
                  <a:pt x="1"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775822" y="2028985"/>
            <a:ext cx="82474" cy="82398"/>
          </a:xfrm>
          <a:custGeom>
            <a:avLst/>
            <a:gdLst/>
            <a:ahLst/>
            <a:cxnLst/>
            <a:rect l="l" t="t" r="r" b="b"/>
            <a:pathLst>
              <a:path w="1098" h="1097" extrusionOk="0">
                <a:moveTo>
                  <a:pt x="1" y="0"/>
                </a:moveTo>
                <a:lnTo>
                  <a:pt x="1"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2416556" y="2145710"/>
            <a:ext cx="82398" cy="82398"/>
          </a:xfrm>
          <a:custGeom>
            <a:avLst/>
            <a:gdLst/>
            <a:ahLst/>
            <a:cxnLst/>
            <a:rect l="l" t="t" r="r" b="b"/>
            <a:pathLst>
              <a:path w="1097" h="1097"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2416556" y="2145710"/>
            <a:ext cx="82398" cy="82398"/>
          </a:xfrm>
          <a:custGeom>
            <a:avLst/>
            <a:gdLst/>
            <a:ahLst/>
            <a:cxnLst/>
            <a:rect l="l" t="t" r="r" b="b"/>
            <a:pathLst>
              <a:path w="1097" h="1097" extrusionOk="0">
                <a:moveTo>
                  <a:pt x="0" y="0"/>
                </a:moveTo>
                <a:lnTo>
                  <a:pt x="0"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2536362" y="2145710"/>
            <a:ext cx="82398" cy="82398"/>
          </a:xfrm>
          <a:custGeom>
            <a:avLst/>
            <a:gdLst/>
            <a:ahLst/>
            <a:cxnLst/>
            <a:rect l="l" t="t" r="r" b="b"/>
            <a:pathLst>
              <a:path w="1097" h="1097" extrusionOk="0">
                <a:moveTo>
                  <a:pt x="0" y="0"/>
                </a:moveTo>
                <a:lnTo>
                  <a:pt x="0" y="1096"/>
                </a:lnTo>
                <a:lnTo>
                  <a:pt x="1096" y="109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2536362" y="2145710"/>
            <a:ext cx="82398" cy="82398"/>
          </a:xfrm>
          <a:custGeom>
            <a:avLst/>
            <a:gdLst/>
            <a:ahLst/>
            <a:cxnLst/>
            <a:rect l="l" t="t" r="r" b="b"/>
            <a:pathLst>
              <a:path w="1097" h="1097"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656017" y="2145710"/>
            <a:ext cx="82474" cy="82398"/>
          </a:xfrm>
          <a:custGeom>
            <a:avLst/>
            <a:gdLst/>
            <a:ahLst/>
            <a:cxnLst/>
            <a:rect l="l" t="t" r="r" b="b"/>
            <a:pathLst>
              <a:path w="1098" h="1097"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2656092" y="2145710"/>
            <a:ext cx="82398" cy="82398"/>
          </a:xfrm>
          <a:custGeom>
            <a:avLst/>
            <a:gdLst/>
            <a:ahLst/>
            <a:cxnLst/>
            <a:rect l="l" t="t" r="r" b="b"/>
            <a:pathLst>
              <a:path w="1097" h="1097"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2775822" y="2145710"/>
            <a:ext cx="82474" cy="82398"/>
          </a:xfrm>
          <a:custGeom>
            <a:avLst/>
            <a:gdLst/>
            <a:ahLst/>
            <a:cxnLst/>
            <a:rect l="l" t="t" r="r" b="b"/>
            <a:pathLst>
              <a:path w="1098" h="1097" extrusionOk="0">
                <a:moveTo>
                  <a:pt x="1" y="0"/>
                </a:moveTo>
                <a:lnTo>
                  <a:pt x="1"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2775822" y="2145710"/>
            <a:ext cx="82474" cy="82398"/>
          </a:xfrm>
          <a:custGeom>
            <a:avLst/>
            <a:gdLst/>
            <a:ahLst/>
            <a:cxnLst/>
            <a:rect l="l" t="t" r="r" b="b"/>
            <a:pathLst>
              <a:path w="1098" h="1097" extrusionOk="0">
                <a:moveTo>
                  <a:pt x="1" y="0"/>
                </a:moveTo>
                <a:lnTo>
                  <a:pt x="1"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2416556" y="2262434"/>
            <a:ext cx="82398" cy="82398"/>
          </a:xfrm>
          <a:custGeom>
            <a:avLst/>
            <a:gdLst/>
            <a:ahLst/>
            <a:cxnLst/>
            <a:rect l="l" t="t" r="r" b="b"/>
            <a:pathLst>
              <a:path w="1097" h="1097" extrusionOk="0">
                <a:moveTo>
                  <a:pt x="0" y="1"/>
                </a:moveTo>
                <a:lnTo>
                  <a:pt x="0"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2416556" y="2262434"/>
            <a:ext cx="82398" cy="82398"/>
          </a:xfrm>
          <a:custGeom>
            <a:avLst/>
            <a:gdLst/>
            <a:ahLst/>
            <a:cxnLst/>
            <a:rect l="l" t="t" r="r" b="b"/>
            <a:pathLst>
              <a:path w="1097" h="1097" extrusionOk="0">
                <a:moveTo>
                  <a:pt x="0" y="1"/>
                </a:moveTo>
                <a:lnTo>
                  <a:pt x="0" y="1097"/>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2536362" y="2262434"/>
            <a:ext cx="82398" cy="82398"/>
          </a:xfrm>
          <a:custGeom>
            <a:avLst/>
            <a:gdLst/>
            <a:ahLst/>
            <a:cxnLst/>
            <a:rect l="l" t="t" r="r" b="b"/>
            <a:pathLst>
              <a:path w="1097" h="1097" extrusionOk="0">
                <a:moveTo>
                  <a:pt x="0" y="1"/>
                </a:moveTo>
                <a:lnTo>
                  <a:pt x="0" y="1097"/>
                </a:lnTo>
                <a:lnTo>
                  <a:pt x="1096" y="1097"/>
                </a:lnTo>
                <a:lnTo>
                  <a:pt x="1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2536362" y="2262434"/>
            <a:ext cx="82398" cy="82398"/>
          </a:xfrm>
          <a:custGeom>
            <a:avLst/>
            <a:gdLst/>
            <a:ahLst/>
            <a:cxnLst/>
            <a:rect l="l" t="t" r="r" b="b"/>
            <a:pathLst>
              <a:path w="1097" h="1097" extrusionOk="0">
                <a:moveTo>
                  <a:pt x="0" y="1"/>
                </a:moveTo>
                <a:lnTo>
                  <a:pt x="0" y="1097"/>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2656017" y="2262434"/>
            <a:ext cx="82474" cy="82398"/>
          </a:xfrm>
          <a:custGeom>
            <a:avLst/>
            <a:gdLst/>
            <a:ahLst/>
            <a:cxnLst/>
            <a:rect l="l" t="t" r="r" b="b"/>
            <a:pathLst>
              <a:path w="1098" h="1097" extrusionOk="0">
                <a:moveTo>
                  <a:pt x="0" y="1"/>
                </a:moveTo>
                <a:lnTo>
                  <a:pt x="0"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2656092" y="2262434"/>
            <a:ext cx="82398" cy="82398"/>
          </a:xfrm>
          <a:custGeom>
            <a:avLst/>
            <a:gdLst/>
            <a:ahLst/>
            <a:cxnLst/>
            <a:rect l="l" t="t" r="r" b="b"/>
            <a:pathLst>
              <a:path w="1097" h="1097" extrusionOk="0">
                <a:moveTo>
                  <a:pt x="0" y="1"/>
                </a:moveTo>
                <a:lnTo>
                  <a:pt x="0" y="1097"/>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2775822" y="2262434"/>
            <a:ext cx="82474" cy="82398"/>
          </a:xfrm>
          <a:custGeom>
            <a:avLst/>
            <a:gdLst/>
            <a:ahLst/>
            <a:cxnLst/>
            <a:rect l="l" t="t" r="r" b="b"/>
            <a:pathLst>
              <a:path w="1098" h="1097" extrusionOk="0">
                <a:moveTo>
                  <a:pt x="1" y="1"/>
                </a:moveTo>
                <a:lnTo>
                  <a:pt x="1"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2775822" y="2262434"/>
            <a:ext cx="82474" cy="82398"/>
          </a:xfrm>
          <a:custGeom>
            <a:avLst/>
            <a:gdLst/>
            <a:ahLst/>
            <a:cxnLst/>
            <a:rect l="l" t="t" r="r" b="b"/>
            <a:pathLst>
              <a:path w="1098" h="1097" extrusionOk="0">
                <a:moveTo>
                  <a:pt x="1" y="1"/>
                </a:moveTo>
                <a:lnTo>
                  <a:pt x="1" y="1097"/>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2416556" y="2379083"/>
            <a:ext cx="82398" cy="82398"/>
          </a:xfrm>
          <a:custGeom>
            <a:avLst/>
            <a:gdLst/>
            <a:ahLst/>
            <a:cxnLst/>
            <a:rect l="l" t="t" r="r" b="b"/>
            <a:pathLst>
              <a:path w="1097" h="1097" extrusionOk="0">
                <a:moveTo>
                  <a:pt x="0" y="1"/>
                </a:moveTo>
                <a:lnTo>
                  <a:pt x="0"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2416556" y="2379083"/>
            <a:ext cx="82398" cy="82474"/>
          </a:xfrm>
          <a:custGeom>
            <a:avLst/>
            <a:gdLst/>
            <a:ahLst/>
            <a:cxnLst/>
            <a:rect l="l" t="t" r="r" b="b"/>
            <a:pathLst>
              <a:path w="1097" h="1098" extrusionOk="0">
                <a:moveTo>
                  <a:pt x="0" y="1"/>
                </a:moveTo>
                <a:lnTo>
                  <a:pt x="0" y="1098"/>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2536362" y="2379083"/>
            <a:ext cx="82398" cy="82398"/>
          </a:xfrm>
          <a:custGeom>
            <a:avLst/>
            <a:gdLst/>
            <a:ahLst/>
            <a:cxnLst/>
            <a:rect l="l" t="t" r="r" b="b"/>
            <a:pathLst>
              <a:path w="1097" h="1097" extrusionOk="0">
                <a:moveTo>
                  <a:pt x="0" y="1"/>
                </a:moveTo>
                <a:lnTo>
                  <a:pt x="0" y="1097"/>
                </a:lnTo>
                <a:lnTo>
                  <a:pt x="1096" y="1097"/>
                </a:lnTo>
                <a:lnTo>
                  <a:pt x="1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2536362" y="2379083"/>
            <a:ext cx="82398" cy="82474"/>
          </a:xfrm>
          <a:custGeom>
            <a:avLst/>
            <a:gdLst/>
            <a:ahLst/>
            <a:cxnLst/>
            <a:rect l="l" t="t" r="r" b="b"/>
            <a:pathLst>
              <a:path w="1097" h="1098" extrusionOk="0">
                <a:moveTo>
                  <a:pt x="0" y="1"/>
                </a:moveTo>
                <a:lnTo>
                  <a:pt x="0" y="1098"/>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2656017" y="2379083"/>
            <a:ext cx="82474" cy="82398"/>
          </a:xfrm>
          <a:custGeom>
            <a:avLst/>
            <a:gdLst/>
            <a:ahLst/>
            <a:cxnLst/>
            <a:rect l="l" t="t" r="r" b="b"/>
            <a:pathLst>
              <a:path w="1098" h="1097" extrusionOk="0">
                <a:moveTo>
                  <a:pt x="0" y="1"/>
                </a:moveTo>
                <a:lnTo>
                  <a:pt x="0"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2656092" y="2379083"/>
            <a:ext cx="82398" cy="82474"/>
          </a:xfrm>
          <a:custGeom>
            <a:avLst/>
            <a:gdLst/>
            <a:ahLst/>
            <a:cxnLst/>
            <a:rect l="l" t="t" r="r" b="b"/>
            <a:pathLst>
              <a:path w="1097" h="1098" extrusionOk="0">
                <a:moveTo>
                  <a:pt x="0" y="1"/>
                </a:moveTo>
                <a:lnTo>
                  <a:pt x="0" y="1098"/>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2775822" y="2379083"/>
            <a:ext cx="82474" cy="82398"/>
          </a:xfrm>
          <a:custGeom>
            <a:avLst/>
            <a:gdLst/>
            <a:ahLst/>
            <a:cxnLst/>
            <a:rect l="l" t="t" r="r" b="b"/>
            <a:pathLst>
              <a:path w="1098" h="1097" extrusionOk="0">
                <a:moveTo>
                  <a:pt x="1" y="1"/>
                </a:moveTo>
                <a:lnTo>
                  <a:pt x="1"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775822" y="2379083"/>
            <a:ext cx="82474" cy="82474"/>
          </a:xfrm>
          <a:custGeom>
            <a:avLst/>
            <a:gdLst/>
            <a:ahLst/>
            <a:cxnLst/>
            <a:rect l="l" t="t" r="r" b="b"/>
            <a:pathLst>
              <a:path w="1098" h="1098" extrusionOk="0">
                <a:moveTo>
                  <a:pt x="1" y="1"/>
                </a:moveTo>
                <a:lnTo>
                  <a:pt x="1" y="1098"/>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16556" y="2495882"/>
            <a:ext cx="82398" cy="82323"/>
          </a:xfrm>
          <a:custGeom>
            <a:avLst/>
            <a:gdLst/>
            <a:ahLst/>
            <a:cxnLst/>
            <a:rect l="l" t="t" r="r" b="b"/>
            <a:pathLst>
              <a:path w="1097" h="1096"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2416556" y="2495882"/>
            <a:ext cx="82398" cy="82323"/>
          </a:xfrm>
          <a:custGeom>
            <a:avLst/>
            <a:gdLst/>
            <a:ahLst/>
            <a:cxnLst/>
            <a:rect l="l" t="t" r="r" b="b"/>
            <a:pathLst>
              <a:path w="1097" h="1096" extrusionOk="0">
                <a:moveTo>
                  <a:pt x="0" y="0"/>
                </a:moveTo>
                <a:lnTo>
                  <a:pt x="0"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536362" y="2495882"/>
            <a:ext cx="82398" cy="82323"/>
          </a:xfrm>
          <a:custGeom>
            <a:avLst/>
            <a:gdLst/>
            <a:ahLst/>
            <a:cxnLst/>
            <a:rect l="l" t="t" r="r" b="b"/>
            <a:pathLst>
              <a:path w="1097" h="1096" extrusionOk="0">
                <a:moveTo>
                  <a:pt x="0" y="0"/>
                </a:moveTo>
                <a:lnTo>
                  <a:pt x="0" y="1096"/>
                </a:lnTo>
                <a:lnTo>
                  <a:pt x="1096" y="109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2536362" y="2495882"/>
            <a:ext cx="82398" cy="82323"/>
          </a:xfrm>
          <a:custGeom>
            <a:avLst/>
            <a:gdLst/>
            <a:ahLst/>
            <a:cxnLst/>
            <a:rect l="l" t="t" r="r" b="b"/>
            <a:pathLst>
              <a:path w="1097" h="1096"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2656017" y="2495882"/>
            <a:ext cx="82474" cy="82323"/>
          </a:xfrm>
          <a:custGeom>
            <a:avLst/>
            <a:gdLst/>
            <a:ahLst/>
            <a:cxnLst/>
            <a:rect l="l" t="t" r="r" b="b"/>
            <a:pathLst>
              <a:path w="1098" h="1096"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2656092" y="2495882"/>
            <a:ext cx="82398" cy="82323"/>
          </a:xfrm>
          <a:custGeom>
            <a:avLst/>
            <a:gdLst/>
            <a:ahLst/>
            <a:cxnLst/>
            <a:rect l="l" t="t" r="r" b="b"/>
            <a:pathLst>
              <a:path w="1097" h="1096"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2775822" y="2495882"/>
            <a:ext cx="82474" cy="82323"/>
          </a:xfrm>
          <a:custGeom>
            <a:avLst/>
            <a:gdLst/>
            <a:ahLst/>
            <a:cxnLst/>
            <a:rect l="l" t="t" r="r" b="b"/>
            <a:pathLst>
              <a:path w="1098" h="1096" extrusionOk="0">
                <a:moveTo>
                  <a:pt x="1" y="0"/>
                </a:moveTo>
                <a:lnTo>
                  <a:pt x="1"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2775822" y="2495882"/>
            <a:ext cx="82474" cy="82323"/>
          </a:xfrm>
          <a:custGeom>
            <a:avLst/>
            <a:gdLst/>
            <a:ahLst/>
            <a:cxnLst/>
            <a:rect l="l" t="t" r="r" b="b"/>
            <a:pathLst>
              <a:path w="1098" h="1096" extrusionOk="0">
                <a:moveTo>
                  <a:pt x="1" y="0"/>
                </a:moveTo>
                <a:lnTo>
                  <a:pt x="1"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2416556" y="2612607"/>
            <a:ext cx="82398" cy="82398"/>
          </a:xfrm>
          <a:custGeom>
            <a:avLst/>
            <a:gdLst/>
            <a:ahLst/>
            <a:cxnLst/>
            <a:rect l="l" t="t" r="r" b="b"/>
            <a:pathLst>
              <a:path w="1097" h="1097"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2416556" y="2612607"/>
            <a:ext cx="82398" cy="82398"/>
          </a:xfrm>
          <a:custGeom>
            <a:avLst/>
            <a:gdLst/>
            <a:ahLst/>
            <a:cxnLst/>
            <a:rect l="l" t="t" r="r" b="b"/>
            <a:pathLst>
              <a:path w="1097" h="1097" extrusionOk="0">
                <a:moveTo>
                  <a:pt x="0" y="0"/>
                </a:moveTo>
                <a:lnTo>
                  <a:pt x="0"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2536362" y="2612607"/>
            <a:ext cx="82398" cy="82398"/>
          </a:xfrm>
          <a:custGeom>
            <a:avLst/>
            <a:gdLst/>
            <a:ahLst/>
            <a:cxnLst/>
            <a:rect l="l" t="t" r="r" b="b"/>
            <a:pathLst>
              <a:path w="1097" h="1097" extrusionOk="0">
                <a:moveTo>
                  <a:pt x="0" y="0"/>
                </a:moveTo>
                <a:lnTo>
                  <a:pt x="0" y="1096"/>
                </a:lnTo>
                <a:lnTo>
                  <a:pt x="1096" y="109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536362" y="2612607"/>
            <a:ext cx="82398" cy="82398"/>
          </a:xfrm>
          <a:custGeom>
            <a:avLst/>
            <a:gdLst/>
            <a:ahLst/>
            <a:cxnLst/>
            <a:rect l="l" t="t" r="r" b="b"/>
            <a:pathLst>
              <a:path w="1097" h="1097"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2656017" y="2612607"/>
            <a:ext cx="82474" cy="82398"/>
          </a:xfrm>
          <a:custGeom>
            <a:avLst/>
            <a:gdLst/>
            <a:ahLst/>
            <a:cxnLst/>
            <a:rect l="l" t="t" r="r" b="b"/>
            <a:pathLst>
              <a:path w="1098" h="1097" extrusionOk="0">
                <a:moveTo>
                  <a:pt x="0" y="0"/>
                </a:moveTo>
                <a:lnTo>
                  <a:pt x="0"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2656092" y="2612607"/>
            <a:ext cx="82398" cy="82398"/>
          </a:xfrm>
          <a:custGeom>
            <a:avLst/>
            <a:gdLst/>
            <a:ahLst/>
            <a:cxnLst/>
            <a:rect l="l" t="t" r="r" b="b"/>
            <a:pathLst>
              <a:path w="1097" h="1097" extrusionOk="0">
                <a:moveTo>
                  <a:pt x="0" y="0"/>
                </a:moveTo>
                <a:lnTo>
                  <a:pt x="0" y="1096"/>
                </a:lnTo>
                <a:lnTo>
                  <a:pt x="1096"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2775822" y="2612607"/>
            <a:ext cx="82474" cy="82398"/>
          </a:xfrm>
          <a:custGeom>
            <a:avLst/>
            <a:gdLst/>
            <a:ahLst/>
            <a:cxnLst/>
            <a:rect l="l" t="t" r="r" b="b"/>
            <a:pathLst>
              <a:path w="1098" h="1097" extrusionOk="0">
                <a:moveTo>
                  <a:pt x="1" y="0"/>
                </a:moveTo>
                <a:lnTo>
                  <a:pt x="1" y="1096"/>
                </a:lnTo>
                <a:lnTo>
                  <a:pt x="1097" y="1096"/>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2775822" y="2612607"/>
            <a:ext cx="82474" cy="82398"/>
          </a:xfrm>
          <a:custGeom>
            <a:avLst/>
            <a:gdLst/>
            <a:ahLst/>
            <a:cxnLst/>
            <a:rect l="l" t="t" r="r" b="b"/>
            <a:pathLst>
              <a:path w="1098" h="1097" extrusionOk="0">
                <a:moveTo>
                  <a:pt x="1" y="0"/>
                </a:moveTo>
                <a:lnTo>
                  <a:pt x="1" y="1096"/>
                </a:lnTo>
                <a:lnTo>
                  <a:pt x="1097" y="0"/>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2416556" y="2729331"/>
            <a:ext cx="82398" cy="82398"/>
          </a:xfrm>
          <a:custGeom>
            <a:avLst/>
            <a:gdLst/>
            <a:ahLst/>
            <a:cxnLst/>
            <a:rect l="l" t="t" r="r" b="b"/>
            <a:pathLst>
              <a:path w="1097" h="1097" extrusionOk="0">
                <a:moveTo>
                  <a:pt x="0" y="1"/>
                </a:moveTo>
                <a:lnTo>
                  <a:pt x="0" y="1096"/>
                </a:lnTo>
                <a:lnTo>
                  <a:pt x="1097" y="1096"/>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2416556" y="2729331"/>
            <a:ext cx="82398" cy="82398"/>
          </a:xfrm>
          <a:custGeom>
            <a:avLst/>
            <a:gdLst/>
            <a:ahLst/>
            <a:cxnLst/>
            <a:rect l="l" t="t" r="r" b="b"/>
            <a:pathLst>
              <a:path w="1097" h="1097" extrusionOk="0">
                <a:moveTo>
                  <a:pt x="0" y="1"/>
                </a:moveTo>
                <a:lnTo>
                  <a:pt x="0" y="1096"/>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536362" y="2729331"/>
            <a:ext cx="82398" cy="82398"/>
          </a:xfrm>
          <a:custGeom>
            <a:avLst/>
            <a:gdLst/>
            <a:ahLst/>
            <a:cxnLst/>
            <a:rect l="l" t="t" r="r" b="b"/>
            <a:pathLst>
              <a:path w="1097" h="1097" extrusionOk="0">
                <a:moveTo>
                  <a:pt x="0" y="1"/>
                </a:moveTo>
                <a:lnTo>
                  <a:pt x="0" y="1096"/>
                </a:lnTo>
                <a:lnTo>
                  <a:pt x="1096" y="1096"/>
                </a:lnTo>
                <a:lnTo>
                  <a:pt x="1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2536362" y="2729331"/>
            <a:ext cx="82398" cy="82398"/>
          </a:xfrm>
          <a:custGeom>
            <a:avLst/>
            <a:gdLst/>
            <a:ahLst/>
            <a:cxnLst/>
            <a:rect l="l" t="t" r="r" b="b"/>
            <a:pathLst>
              <a:path w="1097" h="1097" extrusionOk="0">
                <a:moveTo>
                  <a:pt x="0" y="1"/>
                </a:moveTo>
                <a:lnTo>
                  <a:pt x="0" y="1096"/>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2656017" y="2729331"/>
            <a:ext cx="82474" cy="82398"/>
          </a:xfrm>
          <a:custGeom>
            <a:avLst/>
            <a:gdLst/>
            <a:ahLst/>
            <a:cxnLst/>
            <a:rect l="l" t="t" r="r" b="b"/>
            <a:pathLst>
              <a:path w="1098" h="1097" extrusionOk="0">
                <a:moveTo>
                  <a:pt x="0" y="1"/>
                </a:moveTo>
                <a:lnTo>
                  <a:pt x="0" y="1096"/>
                </a:lnTo>
                <a:lnTo>
                  <a:pt x="1097" y="1096"/>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656092" y="2729331"/>
            <a:ext cx="82398" cy="82398"/>
          </a:xfrm>
          <a:custGeom>
            <a:avLst/>
            <a:gdLst/>
            <a:ahLst/>
            <a:cxnLst/>
            <a:rect l="l" t="t" r="r" b="b"/>
            <a:pathLst>
              <a:path w="1097" h="1097" extrusionOk="0">
                <a:moveTo>
                  <a:pt x="0" y="1"/>
                </a:moveTo>
                <a:lnTo>
                  <a:pt x="0" y="1096"/>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775822" y="2729331"/>
            <a:ext cx="82474" cy="82398"/>
          </a:xfrm>
          <a:custGeom>
            <a:avLst/>
            <a:gdLst/>
            <a:ahLst/>
            <a:cxnLst/>
            <a:rect l="l" t="t" r="r" b="b"/>
            <a:pathLst>
              <a:path w="1098" h="1097" extrusionOk="0">
                <a:moveTo>
                  <a:pt x="1" y="1"/>
                </a:moveTo>
                <a:lnTo>
                  <a:pt x="1" y="1096"/>
                </a:lnTo>
                <a:lnTo>
                  <a:pt x="1097" y="1096"/>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775822" y="2729331"/>
            <a:ext cx="82474" cy="82398"/>
          </a:xfrm>
          <a:custGeom>
            <a:avLst/>
            <a:gdLst/>
            <a:ahLst/>
            <a:cxnLst/>
            <a:rect l="l" t="t" r="r" b="b"/>
            <a:pathLst>
              <a:path w="1098" h="1097" extrusionOk="0">
                <a:moveTo>
                  <a:pt x="1" y="1"/>
                </a:moveTo>
                <a:lnTo>
                  <a:pt x="1" y="1096"/>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416556" y="2845980"/>
            <a:ext cx="82398" cy="82398"/>
          </a:xfrm>
          <a:custGeom>
            <a:avLst/>
            <a:gdLst/>
            <a:ahLst/>
            <a:cxnLst/>
            <a:rect l="l" t="t" r="r" b="b"/>
            <a:pathLst>
              <a:path w="1097" h="1097" extrusionOk="0">
                <a:moveTo>
                  <a:pt x="0" y="1"/>
                </a:moveTo>
                <a:lnTo>
                  <a:pt x="0"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2416556" y="2845980"/>
            <a:ext cx="82398" cy="82474"/>
          </a:xfrm>
          <a:custGeom>
            <a:avLst/>
            <a:gdLst/>
            <a:ahLst/>
            <a:cxnLst/>
            <a:rect l="l" t="t" r="r" b="b"/>
            <a:pathLst>
              <a:path w="1097" h="1098" extrusionOk="0">
                <a:moveTo>
                  <a:pt x="0" y="1"/>
                </a:moveTo>
                <a:lnTo>
                  <a:pt x="0" y="1098"/>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536362" y="2845980"/>
            <a:ext cx="82398" cy="82398"/>
          </a:xfrm>
          <a:custGeom>
            <a:avLst/>
            <a:gdLst/>
            <a:ahLst/>
            <a:cxnLst/>
            <a:rect l="l" t="t" r="r" b="b"/>
            <a:pathLst>
              <a:path w="1097" h="1097" extrusionOk="0">
                <a:moveTo>
                  <a:pt x="0" y="1"/>
                </a:moveTo>
                <a:lnTo>
                  <a:pt x="0" y="1097"/>
                </a:lnTo>
                <a:lnTo>
                  <a:pt x="1096" y="1097"/>
                </a:lnTo>
                <a:lnTo>
                  <a:pt x="1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2536362" y="2845980"/>
            <a:ext cx="82398" cy="82474"/>
          </a:xfrm>
          <a:custGeom>
            <a:avLst/>
            <a:gdLst/>
            <a:ahLst/>
            <a:cxnLst/>
            <a:rect l="l" t="t" r="r" b="b"/>
            <a:pathLst>
              <a:path w="1097" h="1098" extrusionOk="0">
                <a:moveTo>
                  <a:pt x="0" y="1"/>
                </a:moveTo>
                <a:lnTo>
                  <a:pt x="0" y="1098"/>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2656017" y="2845980"/>
            <a:ext cx="82474" cy="82398"/>
          </a:xfrm>
          <a:custGeom>
            <a:avLst/>
            <a:gdLst/>
            <a:ahLst/>
            <a:cxnLst/>
            <a:rect l="l" t="t" r="r" b="b"/>
            <a:pathLst>
              <a:path w="1098" h="1097" extrusionOk="0">
                <a:moveTo>
                  <a:pt x="0" y="1"/>
                </a:moveTo>
                <a:lnTo>
                  <a:pt x="0"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2656092" y="2845980"/>
            <a:ext cx="82398" cy="82474"/>
          </a:xfrm>
          <a:custGeom>
            <a:avLst/>
            <a:gdLst/>
            <a:ahLst/>
            <a:cxnLst/>
            <a:rect l="l" t="t" r="r" b="b"/>
            <a:pathLst>
              <a:path w="1097" h="1098" extrusionOk="0">
                <a:moveTo>
                  <a:pt x="0" y="1"/>
                </a:moveTo>
                <a:lnTo>
                  <a:pt x="0" y="1098"/>
                </a:lnTo>
                <a:lnTo>
                  <a:pt x="1096"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2775822" y="2845980"/>
            <a:ext cx="82474" cy="82398"/>
          </a:xfrm>
          <a:custGeom>
            <a:avLst/>
            <a:gdLst/>
            <a:ahLst/>
            <a:cxnLst/>
            <a:rect l="l" t="t" r="r" b="b"/>
            <a:pathLst>
              <a:path w="1098" h="1097" extrusionOk="0">
                <a:moveTo>
                  <a:pt x="1" y="1"/>
                </a:moveTo>
                <a:lnTo>
                  <a:pt x="1" y="1097"/>
                </a:lnTo>
                <a:lnTo>
                  <a:pt x="1097" y="1097"/>
                </a:lnTo>
                <a:lnTo>
                  <a:pt x="10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2775822" y="2845980"/>
            <a:ext cx="82474" cy="82474"/>
          </a:xfrm>
          <a:custGeom>
            <a:avLst/>
            <a:gdLst/>
            <a:ahLst/>
            <a:cxnLst/>
            <a:rect l="l" t="t" r="r" b="b"/>
            <a:pathLst>
              <a:path w="1098" h="1098" extrusionOk="0">
                <a:moveTo>
                  <a:pt x="1" y="1"/>
                </a:moveTo>
                <a:lnTo>
                  <a:pt x="1" y="1098"/>
                </a:lnTo>
                <a:lnTo>
                  <a:pt x="1097" y="1"/>
                </a:lnTo>
                <a:close/>
              </a:path>
            </a:pathLst>
          </a:custGeom>
          <a:solidFill>
            <a:srgbClr val="E1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680767" y="3478274"/>
            <a:ext cx="3912610" cy="58663"/>
          </a:xfrm>
          <a:custGeom>
            <a:avLst/>
            <a:gdLst/>
            <a:ahLst/>
            <a:cxnLst/>
            <a:rect l="l" t="t" r="r" b="b"/>
            <a:pathLst>
              <a:path w="52090" h="781" extrusionOk="0">
                <a:moveTo>
                  <a:pt x="0" y="1"/>
                </a:moveTo>
                <a:cubicBezTo>
                  <a:pt x="121" y="262"/>
                  <a:pt x="246" y="522"/>
                  <a:pt x="374" y="780"/>
                </a:cubicBezTo>
                <a:lnTo>
                  <a:pt x="51716" y="780"/>
                </a:lnTo>
                <a:cubicBezTo>
                  <a:pt x="51844" y="522"/>
                  <a:pt x="51970" y="262"/>
                  <a:pt x="52090" y="1"/>
                </a:cubicBez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790883" y="3687311"/>
            <a:ext cx="3692380" cy="67151"/>
          </a:xfrm>
          <a:custGeom>
            <a:avLst/>
            <a:gdLst/>
            <a:ahLst/>
            <a:cxnLst/>
            <a:rect l="l" t="t" r="r" b="b"/>
            <a:pathLst>
              <a:path w="49158" h="894" extrusionOk="0">
                <a:moveTo>
                  <a:pt x="1" y="1"/>
                </a:moveTo>
                <a:cubicBezTo>
                  <a:pt x="181" y="302"/>
                  <a:pt x="366" y="600"/>
                  <a:pt x="558" y="894"/>
                </a:cubicBezTo>
                <a:lnTo>
                  <a:pt x="48602" y="894"/>
                </a:lnTo>
                <a:cubicBezTo>
                  <a:pt x="48792" y="599"/>
                  <a:pt x="48978" y="300"/>
                  <a:pt x="49158" y="1"/>
                </a:cubicBez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1207160" y="4190938"/>
            <a:ext cx="2860059" cy="42964"/>
          </a:xfrm>
          <a:custGeom>
            <a:avLst/>
            <a:gdLst/>
            <a:ahLst/>
            <a:cxnLst/>
            <a:rect l="l" t="t" r="r" b="b"/>
            <a:pathLst>
              <a:path w="38077" h="572" extrusionOk="0">
                <a:moveTo>
                  <a:pt x="0" y="1"/>
                </a:moveTo>
                <a:cubicBezTo>
                  <a:pt x="218" y="194"/>
                  <a:pt x="438" y="384"/>
                  <a:pt x="660" y="572"/>
                </a:cubicBezTo>
                <a:lnTo>
                  <a:pt x="37416" y="572"/>
                </a:lnTo>
                <a:cubicBezTo>
                  <a:pt x="37638" y="384"/>
                  <a:pt x="37858" y="194"/>
                  <a:pt x="3807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1181922" y="3927069"/>
            <a:ext cx="545167" cy="37406"/>
          </a:xfrm>
          <a:custGeom>
            <a:avLst/>
            <a:gdLst/>
            <a:ahLst/>
            <a:cxnLst/>
            <a:rect l="l" t="t" r="r" b="b"/>
            <a:pathLst>
              <a:path w="7258" h="498" extrusionOk="0">
                <a:moveTo>
                  <a:pt x="249" y="1"/>
                </a:moveTo>
                <a:cubicBezTo>
                  <a:pt x="112" y="1"/>
                  <a:pt x="1" y="111"/>
                  <a:pt x="1" y="249"/>
                </a:cubicBezTo>
                <a:cubicBezTo>
                  <a:pt x="1" y="386"/>
                  <a:pt x="112" y="497"/>
                  <a:pt x="249" y="497"/>
                </a:cubicBezTo>
                <a:lnTo>
                  <a:pt x="7008" y="497"/>
                </a:lnTo>
                <a:cubicBezTo>
                  <a:pt x="7146" y="497"/>
                  <a:pt x="7257" y="386"/>
                  <a:pt x="7257" y="249"/>
                </a:cubicBezTo>
                <a:cubicBezTo>
                  <a:pt x="7257" y="111"/>
                  <a:pt x="7146" y="1"/>
                  <a:pt x="7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1970309" y="3927069"/>
            <a:ext cx="545016" cy="37406"/>
          </a:xfrm>
          <a:custGeom>
            <a:avLst/>
            <a:gdLst/>
            <a:ahLst/>
            <a:cxnLst/>
            <a:rect l="l" t="t" r="r" b="b"/>
            <a:pathLst>
              <a:path w="7256" h="498" extrusionOk="0">
                <a:moveTo>
                  <a:pt x="249" y="1"/>
                </a:moveTo>
                <a:cubicBezTo>
                  <a:pt x="112" y="1"/>
                  <a:pt x="0" y="111"/>
                  <a:pt x="0" y="249"/>
                </a:cubicBezTo>
                <a:cubicBezTo>
                  <a:pt x="0" y="386"/>
                  <a:pt x="112" y="497"/>
                  <a:pt x="249" y="497"/>
                </a:cubicBezTo>
                <a:lnTo>
                  <a:pt x="7008" y="497"/>
                </a:lnTo>
                <a:cubicBezTo>
                  <a:pt x="7145" y="497"/>
                  <a:pt x="7256" y="386"/>
                  <a:pt x="7256" y="249"/>
                </a:cubicBezTo>
                <a:cubicBezTo>
                  <a:pt x="7256" y="111"/>
                  <a:pt x="7146" y="1"/>
                  <a:pt x="7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2758772" y="3927069"/>
            <a:ext cx="545016" cy="37406"/>
          </a:xfrm>
          <a:custGeom>
            <a:avLst/>
            <a:gdLst/>
            <a:ahLst/>
            <a:cxnLst/>
            <a:rect l="l" t="t" r="r" b="b"/>
            <a:pathLst>
              <a:path w="7256" h="498" extrusionOk="0">
                <a:moveTo>
                  <a:pt x="248" y="1"/>
                </a:moveTo>
                <a:cubicBezTo>
                  <a:pt x="111" y="1"/>
                  <a:pt x="0" y="111"/>
                  <a:pt x="0" y="249"/>
                </a:cubicBezTo>
                <a:cubicBezTo>
                  <a:pt x="0" y="386"/>
                  <a:pt x="112" y="497"/>
                  <a:pt x="248" y="497"/>
                </a:cubicBezTo>
                <a:lnTo>
                  <a:pt x="7008" y="497"/>
                </a:lnTo>
                <a:cubicBezTo>
                  <a:pt x="7144" y="497"/>
                  <a:pt x="7256" y="386"/>
                  <a:pt x="7256" y="249"/>
                </a:cubicBezTo>
                <a:cubicBezTo>
                  <a:pt x="7256" y="111"/>
                  <a:pt x="7144" y="1"/>
                  <a:pt x="7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3547084" y="3927069"/>
            <a:ext cx="545091" cy="37406"/>
          </a:xfrm>
          <a:custGeom>
            <a:avLst/>
            <a:gdLst/>
            <a:ahLst/>
            <a:cxnLst/>
            <a:rect l="l" t="t" r="r" b="b"/>
            <a:pathLst>
              <a:path w="7257" h="498" extrusionOk="0">
                <a:moveTo>
                  <a:pt x="249" y="1"/>
                </a:moveTo>
                <a:cubicBezTo>
                  <a:pt x="112" y="1"/>
                  <a:pt x="0" y="111"/>
                  <a:pt x="0" y="249"/>
                </a:cubicBezTo>
                <a:cubicBezTo>
                  <a:pt x="0" y="386"/>
                  <a:pt x="112" y="497"/>
                  <a:pt x="249" y="497"/>
                </a:cubicBezTo>
                <a:lnTo>
                  <a:pt x="7008" y="497"/>
                </a:lnTo>
                <a:cubicBezTo>
                  <a:pt x="7145" y="497"/>
                  <a:pt x="7257" y="386"/>
                  <a:pt x="7257" y="249"/>
                </a:cubicBezTo>
                <a:cubicBezTo>
                  <a:pt x="7257" y="111"/>
                  <a:pt x="7146" y="1"/>
                  <a:pt x="7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3547234" y="4460441"/>
            <a:ext cx="143840" cy="37331"/>
          </a:xfrm>
          <a:custGeom>
            <a:avLst/>
            <a:gdLst/>
            <a:ahLst/>
            <a:cxnLst/>
            <a:rect l="l" t="t" r="r" b="b"/>
            <a:pathLst>
              <a:path w="1915" h="497" extrusionOk="0">
                <a:moveTo>
                  <a:pt x="248" y="1"/>
                </a:moveTo>
                <a:cubicBezTo>
                  <a:pt x="111" y="1"/>
                  <a:pt x="0" y="111"/>
                  <a:pt x="0" y="249"/>
                </a:cubicBezTo>
                <a:cubicBezTo>
                  <a:pt x="0" y="386"/>
                  <a:pt x="111" y="496"/>
                  <a:pt x="248" y="496"/>
                </a:cubicBezTo>
                <a:lnTo>
                  <a:pt x="999" y="496"/>
                </a:lnTo>
                <a:cubicBezTo>
                  <a:pt x="1307" y="337"/>
                  <a:pt x="1613" y="172"/>
                  <a:pt x="1915" y="2"/>
                </a:cubicBezTo>
                <a:lnTo>
                  <a:pt x="248" y="2"/>
                </a:lnTo>
                <a:lnTo>
                  <a:pt x="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2758772" y="4460291"/>
            <a:ext cx="545016" cy="37406"/>
          </a:xfrm>
          <a:custGeom>
            <a:avLst/>
            <a:gdLst/>
            <a:ahLst/>
            <a:cxnLst/>
            <a:rect l="l" t="t" r="r" b="b"/>
            <a:pathLst>
              <a:path w="7256" h="498" extrusionOk="0">
                <a:moveTo>
                  <a:pt x="248" y="1"/>
                </a:moveTo>
                <a:cubicBezTo>
                  <a:pt x="112" y="1"/>
                  <a:pt x="0" y="112"/>
                  <a:pt x="0" y="249"/>
                </a:cubicBezTo>
                <a:cubicBezTo>
                  <a:pt x="0" y="387"/>
                  <a:pt x="111" y="497"/>
                  <a:pt x="248" y="497"/>
                </a:cubicBezTo>
                <a:lnTo>
                  <a:pt x="7008" y="497"/>
                </a:lnTo>
                <a:cubicBezTo>
                  <a:pt x="7144" y="497"/>
                  <a:pt x="7256" y="387"/>
                  <a:pt x="7256" y="249"/>
                </a:cubicBezTo>
                <a:cubicBezTo>
                  <a:pt x="7256" y="112"/>
                  <a:pt x="7144" y="1"/>
                  <a:pt x="7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583176" y="4460291"/>
            <a:ext cx="143916" cy="37331"/>
          </a:xfrm>
          <a:custGeom>
            <a:avLst/>
            <a:gdLst/>
            <a:ahLst/>
            <a:cxnLst/>
            <a:rect l="l" t="t" r="r" b="b"/>
            <a:pathLst>
              <a:path w="1916" h="497" extrusionOk="0">
                <a:moveTo>
                  <a:pt x="1" y="1"/>
                </a:moveTo>
                <a:cubicBezTo>
                  <a:pt x="301" y="172"/>
                  <a:pt x="607" y="336"/>
                  <a:pt x="915" y="496"/>
                </a:cubicBezTo>
                <a:lnTo>
                  <a:pt x="1666" y="496"/>
                </a:lnTo>
                <a:cubicBezTo>
                  <a:pt x="1667" y="496"/>
                  <a:pt x="1668" y="496"/>
                  <a:pt x="1668" y="496"/>
                </a:cubicBezTo>
                <a:cubicBezTo>
                  <a:pt x="1805" y="496"/>
                  <a:pt x="1915" y="386"/>
                  <a:pt x="1915" y="249"/>
                </a:cubicBezTo>
                <a:cubicBezTo>
                  <a:pt x="1915" y="112"/>
                  <a:pt x="1804" y="1"/>
                  <a:pt x="16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970384" y="4460441"/>
            <a:ext cx="545091" cy="37331"/>
          </a:xfrm>
          <a:custGeom>
            <a:avLst/>
            <a:gdLst/>
            <a:ahLst/>
            <a:cxnLst/>
            <a:rect l="l" t="t" r="r" b="b"/>
            <a:pathLst>
              <a:path w="7257" h="497" extrusionOk="0">
                <a:moveTo>
                  <a:pt x="249" y="1"/>
                </a:moveTo>
                <a:cubicBezTo>
                  <a:pt x="112" y="1"/>
                  <a:pt x="0" y="111"/>
                  <a:pt x="0" y="249"/>
                </a:cubicBezTo>
                <a:cubicBezTo>
                  <a:pt x="0" y="386"/>
                  <a:pt x="112" y="496"/>
                  <a:pt x="249" y="496"/>
                </a:cubicBezTo>
                <a:lnTo>
                  <a:pt x="7008" y="496"/>
                </a:lnTo>
                <a:cubicBezTo>
                  <a:pt x="7145" y="496"/>
                  <a:pt x="7257" y="386"/>
                  <a:pt x="7257" y="249"/>
                </a:cubicBezTo>
                <a:cubicBezTo>
                  <a:pt x="7255" y="110"/>
                  <a:pt x="7145" y="1"/>
                  <a:pt x="7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858935" y="3520187"/>
            <a:ext cx="14947" cy="183875"/>
          </a:xfrm>
          <a:custGeom>
            <a:avLst/>
            <a:gdLst/>
            <a:ahLst/>
            <a:cxnLst/>
            <a:rect l="l" t="t" r="r" b="b"/>
            <a:pathLst>
              <a:path w="199" h="2448" extrusionOk="0">
                <a:moveTo>
                  <a:pt x="0" y="0"/>
                </a:moveTo>
                <a:lnTo>
                  <a:pt x="0"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154055" y="3520187"/>
            <a:ext cx="14947" cy="183875"/>
          </a:xfrm>
          <a:custGeom>
            <a:avLst/>
            <a:gdLst/>
            <a:ahLst/>
            <a:cxnLst/>
            <a:rect l="l" t="t" r="r" b="b"/>
            <a:pathLst>
              <a:path w="199" h="2448" extrusionOk="0">
                <a:moveTo>
                  <a:pt x="0" y="0"/>
                </a:moveTo>
                <a:lnTo>
                  <a:pt x="0"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449174" y="3520187"/>
            <a:ext cx="14872" cy="183875"/>
          </a:xfrm>
          <a:custGeom>
            <a:avLst/>
            <a:gdLst/>
            <a:ahLst/>
            <a:cxnLst/>
            <a:rect l="l" t="t" r="r" b="b"/>
            <a:pathLst>
              <a:path w="198" h="2448" extrusionOk="0">
                <a:moveTo>
                  <a:pt x="0" y="0"/>
                </a:moveTo>
                <a:lnTo>
                  <a:pt x="0" y="2448"/>
                </a:lnTo>
                <a:lnTo>
                  <a:pt x="198" y="2448"/>
                </a:lnTo>
                <a:lnTo>
                  <a:pt x="198"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744294" y="3520187"/>
            <a:ext cx="14947" cy="183875"/>
          </a:xfrm>
          <a:custGeom>
            <a:avLst/>
            <a:gdLst/>
            <a:ahLst/>
            <a:cxnLst/>
            <a:rect l="l" t="t" r="r" b="b"/>
            <a:pathLst>
              <a:path w="199" h="2448" extrusionOk="0">
                <a:moveTo>
                  <a:pt x="0" y="0"/>
                </a:moveTo>
                <a:lnTo>
                  <a:pt x="0"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2039413" y="3520187"/>
            <a:ext cx="14947" cy="183875"/>
          </a:xfrm>
          <a:custGeom>
            <a:avLst/>
            <a:gdLst/>
            <a:ahLst/>
            <a:cxnLst/>
            <a:rect l="l" t="t" r="r" b="b"/>
            <a:pathLst>
              <a:path w="199" h="2448" extrusionOk="0">
                <a:moveTo>
                  <a:pt x="0" y="0"/>
                </a:moveTo>
                <a:lnTo>
                  <a:pt x="0"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2334533" y="3520187"/>
            <a:ext cx="14872" cy="183875"/>
          </a:xfrm>
          <a:custGeom>
            <a:avLst/>
            <a:gdLst/>
            <a:ahLst/>
            <a:cxnLst/>
            <a:rect l="l" t="t" r="r" b="b"/>
            <a:pathLst>
              <a:path w="198" h="2448" extrusionOk="0">
                <a:moveTo>
                  <a:pt x="0" y="0"/>
                </a:moveTo>
                <a:lnTo>
                  <a:pt x="0" y="2448"/>
                </a:lnTo>
                <a:lnTo>
                  <a:pt x="198" y="2448"/>
                </a:lnTo>
                <a:lnTo>
                  <a:pt x="198"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2629652" y="3520187"/>
            <a:ext cx="14872" cy="183875"/>
          </a:xfrm>
          <a:custGeom>
            <a:avLst/>
            <a:gdLst/>
            <a:ahLst/>
            <a:cxnLst/>
            <a:rect l="l" t="t" r="r" b="b"/>
            <a:pathLst>
              <a:path w="198" h="2448" extrusionOk="0">
                <a:moveTo>
                  <a:pt x="0" y="0"/>
                </a:moveTo>
                <a:lnTo>
                  <a:pt x="0" y="2448"/>
                </a:lnTo>
                <a:lnTo>
                  <a:pt x="198" y="2448"/>
                </a:lnTo>
                <a:lnTo>
                  <a:pt x="198"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2924772" y="3520187"/>
            <a:ext cx="14947" cy="183875"/>
          </a:xfrm>
          <a:custGeom>
            <a:avLst/>
            <a:gdLst/>
            <a:ahLst/>
            <a:cxnLst/>
            <a:rect l="l" t="t" r="r" b="b"/>
            <a:pathLst>
              <a:path w="199" h="2448" extrusionOk="0">
                <a:moveTo>
                  <a:pt x="0" y="0"/>
                </a:moveTo>
                <a:lnTo>
                  <a:pt x="0"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3219891" y="3520187"/>
            <a:ext cx="14947" cy="183875"/>
          </a:xfrm>
          <a:custGeom>
            <a:avLst/>
            <a:gdLst/>
            <a:ahLst/>
            <a:cxnLst/>
            <a:rect l="l" t="t" r="r" b="b"/>
            <a:pathLst>
              <a:path w="199" h="2448" extrusionOk="0">
                <a:moveTo>
                  <a:pt x="0" y="0"/>
                </a:moveTo>
                <a:lnTo>
                  <a:pt x="0"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3515011" y="3520187"/>
            <a:ext cx="15022" cy="183875"/>
          </a:xfrm>
          <a:custGeom>
            <a:avLst/>
            <a:gdLst/>
            <a:ahLst/>
            <a:cxnLst/>
            <a:rect l="l" t="t" r="r" b="b"/>
            <a:pathLst>
              <a:path w="200" h="2448" extrusionOk="0">
                <a:moveTo>
                  <a:pt x="1" y="0"/>
                </a:moveTo>
                <a:lnTo>
                  <a:pt x="1" y="2448"/>
                </a:lnTo>
                <a:lnTo>
                  <a:pt x="199" y="2448"/>
                </a:lnTo>
                <a:lnTo>
                  <a:pt x="199"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3810130" y="3520187"/>
            <a:ext cx="14947" cy="183875"/>
          </a:xfrm>
          <a:custGeom>
            <a:avLst/>
            <a:gdLst/>
            <a:ahLst/>
            <a:cxnLst/>
            <a:rect l="l" t="t" r="r" b="b"/>
            <a:pathLst>
              <a:path w="199" h="2448" extrusionOk="0">
                <a:moveTo>
                  <a:pt x="1" y="0"/>
                </a:moveTo>
                <a:lnTo>
                  <a:pt x="1" y="2448"/>
                </a:lnTo>
                <a:lnTo>
                  <a:pt x="198" y="2448"/>
                </a:lnTo>
                <a:lnTo>
                  <a:pt x="198"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4105249" y="3520187"/>
            <a:ext cx="14947" cy="183875"/>
          </a:xfrm>
          <a:custGeom>
            <a:avLst/>
            <a:gdLst/>
            <a:ahLst/>
            <a:cxnLst/>
            <a:rect l="l" t="t" r="r" b="b"/>
            <a:pathLst>
              <a:path w="199" h="2448" extrusionOk="0">
                <a:moveTo>
                  <a:pt x="1" y="0"/>
                </a:moveTo>
                <a:lnTo>
                  <a:pt x="1" y="2448"/>
                </a:lnTo>
                <a:lnTo>
                  <a:pt x="198" y="2448"/>
                </a:lnTo>
                <a:lnTo>
                  <a:pt x="198" y="0"/>
                </a:lnTo>
                <a:close/>
              </a:path>
            </a:pathLst>
          </a:custGeom>
          <a:solidFill>
            <a:srgbClr val="899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395468" y="3189844"/>
            <a:ext cx="663093" cy="43866"/>
          </a:xfrm>
          <a:custGeom>
            <a:avLst/>
            <a:gdLst/>
            <a:ahLst/>
            <a:cxnLst/>
            <a:rect l="l" t="t" r="r" b="b"/>
            <a:pathLst>
              <a:path w="8828" h="584" extrusionOk="0">
                <a:moveTo>
                  <a:pt x="0" y="1"/>
                </a:moveTo>
                <a:lnTo>
                  <a:pt x="0" y="584"/>
                </a:lnTo>
                <a:lnTo>
                  <a:pt x="8827" y="584"/>
                </a:lnTo>
                <a:lnTo>
                  <a:pt x="8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3220717" y="3189844"/>
            <a:ext cx="663093" cy="43866"/>
          </a:xfrm>
          <a:custGeom>
            <a:avLst/>
            <a:gdLst/>
            <a:ahLst/>
            <a:cxnLst/>
            <a:rect l="l" t="t" r="r" b="b"/>
            <a:pathLst>
              <a:path w="8828" h="584" extrusionOk="0">
                <a:moveTo>
                  <a:pt x="1" y="1"/>
                </a:moveTo>
                <a:lnTo>
                  <a:pt x="1" y="584"/>
                </a:lnTo>
                <a:lnTo>
                  <a:pt x="8828" y="584"/>
                </a:lnTo>
                <a:lnTo>
                  <a:pt x="8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2960826" y="1199747"/>
            <a:ext cx="435127" cy="247120"/>
          </a:xfrm>
          <a:custGeom>
            <a:avLst/>
            <a:gdLst/>
            <a:ahLst/>
            <a:cxnLst/>
            <a:rect l="l" t="t" r="r" b="b"/>
            <a:pathLst>
              <a:path w="5793" h="3290" extrusionOk="0">
                <a:moveTo>
                  <a:pt x="3716" y="0"/>
                </a:moveTo>
                <a:cubicBezTo>
                  <a:pt x="3216" y="0"/>
                  <a:pt x="2783" y="281"/>
                  <a:pt x="2561" y="693"/>
                </a:cubicBezTo>
                <a:cubicBezTo>
                  <a:pt x="2454" y="651"/>
                  <a:pt x="2338" y="626"/>
                  <a:pt x="2216" y="626"/>
                </a:cubicBezTo>
                <a:cubicBezTo>
                  <a:pt x="1783" y="626"/>
                  <a:pt x="1418" y="916"/>
                  <a:pt x="1303" y="1312"/>
                </a:cubicBezTo>
                <a:cubicBezTo>
                  <a:pt x="1210" y="1283"/>
                  <a:pt x="1110" y="1268"/>
                  <a:pt x="1008" y="1268"/>
                </a:cubicBezTo>
                <a:cubicBezTo>
                  <a:pt x="452" y="1268"/>
                  <a:pt x="0" y="1720"/>
                  <a:pt x="2" y="2278"/>
                </a:cubicBezTo>
                <a:cubicBezTo>
                  <a:pt x="2" y="2836"/>
                  <a:pt x="453" y="3290"/>
                  <a:pt x="1009" y="3290"/>
                </a:cubicBezTo>
                <a:lnTo>
                  <a:pt x="4786" y="3290"/>
                </a:lnTo>
                <a:cubicBezTo>
                  <a:pt x="5341" y="3290"/>
                  <a:pt x="5793" y="2836"/>
                  <a:pt x="5793" y="2278"/>
                </a:cubicBezTo>
                <a:cubicBezTo>
                  <a:pt x="5793" y="1802"/>
                  <a:pt x="5465" y="1404"/>
                  <a:pt x="5024" y="1296"/>
                </a:cubicBezTo>
                <a:cubicBezTo>
                  <a:pt x="5015" y="579"/>
                  <a:pt x="4433" y="0"/>
                  <a:pt x="3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075534F-DD48-8CC0-18D7-FBF41BA441DE}"/>
              </a:ext>
            </a:extLst>
          </p:cNvPr>
          <p:cNvGraphicFramePr>
            <a:graphicFrameLocks/>
          </p:cNvGraphicFramePr>
          <p:nvPr>
            <p:extLst>
              <p:ext uri="{D42A27DB-BD31-4B8C-83A1-F6EECF244321}">
                <p14:modId xmlns:p14="http://schemas.microsoft.com/office/powerpoint/2010/main" val="3661705083"/>
              </p:ext>
            </p:extLst>
          </p:nvPr>
        </p:nvGraphicFramePr>
        <p:xfrm>
          <a:off x="654206" y="371707"/>
          <a:ext cx="7396974" cy="43267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1188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33"/>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US" sz="2800" b="1" dirty="0">
                <a:solidFill>
                  <a:schemeClr val="tx1"/>
                </a:solidFill>
                <a:latin typeface="Roboto" panose="02000000000000000000" pitchFamily="2" charset="0"/>
                <a:ea typeface="Roboto" panose="02000000000000000000" pitchFamily="2" charset="0"/>
                <a:cs typeface="Roboto" panose="02000000000000000000" pitchFamily="2" charset="0"/>
                <a:sym typeface="Fira Sans"/>
              </a:rPr>
              <a:t>Best Model</a:t>
            </a:r>
          </a:p>
        </p:txBody>
      </p:sp>
      <p:sp>
        <p:nvSpPr>
          <p:cNvPr id="1955" name="Google Shape;1955;p33"/>
          <p:cNvSpPr/>
          <p:nvPr/>
        </p:nvSpPr>
        <p:spPr>
          <a:xfrm>
            <a:off x="4861282" y="1089908"/>
            <a:ext cx="11327" cy="1030"/>
          </a:xfrm>
          <a:custGeom>
            <a:avLst/>
            <a:gdLst/>
            <a:ahLst/>
            <a:cxnLst/>
            <a:rect l="l" t="t" r="r" b="b"/>
            <a:pathLst>
              <a:path w="55" h="5" extrusionOk="0">
                <a:moveTo>
                  <a:pt x="0" y="0"/>
                </a:moveTo>
                <a:cubicBezTo>
                  <a:pt x="19" y="0"/>
                  <a:pt x="37" y="1"/>
                  <a:pt x="55" y="5"/>
                </a:cubicBezTo>
                <a:lnTo>
                  <a:pt x="55" y="0"/>
                </a:ln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6" name="Google Shape;1956;p33"/>
          <p:cNvSpPr/>
          <p:nvPr/>
        </p:nvSpPr>
        <p:spPr>
          <a:xfrm>
            <a:off x="4328707" y="1089908"/>
            <a:ext cx="11533" cy="1030"/>
          </a:xfrm>
          <a:custGeom>
            <a:avLst/>
            <a:gdLst/>
            <a:ahLst/>
            <a:cxnLst/>
            <a:rect l="l" t="t" r="r" b="b"/>
            <a:pathLst>
              <a:path w="56" h="5" extrusionOk="0">
                <a:moveTo>
                  <a:pt x="1" y="0"/>
                </a:moveTo>
                <a:lnTo>
                  <a:pt x="1" y="5"/>
                </a:lnTo>
                <a:cubicBezTo>
                  <a:pt x="19" y="1"/>
                  <a:pt x="36" y="0"/>
                  <a:pt x="56" y="0"/>
                </a:cubicBez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57" name="Google Shape;1957;p33"/>
          <p:cNvGrpSpPr/>
          <p:nvPr/>
        </p:nvGrpSpPr>
        <p:grpSpPr>
          <a:xfrm>
            <a:off x="130483" y="1089908"/>
            <a:ext cx="1411135" cy="3646888"/>
            <a:chOff x="3895192" y="1090114"/>
            <a:chExt cx="1411135" cy="3646888"/>
          </a:xfrm>
        </p:grpSpPr>
        <p:sp>
          <p:nvSpPr>
            <p:cNvPr id="1958" name="Google Shape;1958;p33"/>
            <p:cNvSpPr/>
            <p:nvPr/>
          </p:nvSpPr>
          <p:spPr>
            <a:xfrm>
              <a:off x="3995800" y="2304219"/>
              <a:ext cx="1202100" cy="1538700"/>
            </a:xfrm>
            <a:prstGeom prst="roundRect">
              <a:avLst>
                <a:gd name="adj" fmla="val 55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9" name="Google Shape;1959;p33"/>
            <p:cNvSpPr/>
            <p:nvPr/>
          </p:nvSpPr>
          <p:spPr>
            <a:xfrm>
              <a:off x="4199373" y="1579236"/>
              <a:ext cx="758084" cy="333425"/>
            </a:xfrm>
            <a:custGeom>
              <a:avLst/>
              <a:gdLst/>
              <a:ahLst/>
              <a:cxnLst/>
              <a:rect l="l" t="t" r="r" b="b"/>
              <a:pathLst>
                <a:path w="3681" h="1619" extrusionOk="0">
                  <a:moveTo>
                    <a:pt x="1051" y="0"/>
                  </a:moveTo>
                  <a:cubicBezTo>
                    <a:pt x="1008" y="0"/>
                    <a:pt x="971" y="25"/>
                    <a:pt x="955" y="65"/>
                  </a:cubicBezTo>
                  <a:lnTo>
                    <a:pt x="700" y="674"/>
                  </a:lnTo>
                  <a:cubicBezTo>
                    <a:pt x="688" y="704"/>
                    <a:pt x="658" y="724"/>
                    <a:pt x="625" y="724"/>
                  </a:cubicBezTo>
                  <a:lnTo>
                    <a:pt x="0" y="724"/>
                  </a:lnTo>
                  <a:lnTo>
                    <a:pt x="0" y="831"/>
                  </a:lnTo>
                  <a:lnTo>
                    <a:pt x="625" y="831"/>
                  </a:lnTo>
                  <a:cubicBezTo>
                    <a:pt x="701" y="831"/>
                    <a:pt x="770" y="786"/>
                    <a:pt x="800" y="715"/>
                  </a:cubicBezTo>
                  <a:lnTo>
                    <a:pt x="1050" y="107"/>
                  </a:lnTo>
                  <a:lnTo>
                    <a:pt x="1536" y="1547"/>
                  </a:lnTo>
                  <a:cubicBezTo>
                    <a:pt x="1550" y="1589"/>
                    <a:pt x="1588" y="1617"/>
                    <a:pt x="1633" y="1619"/>
                  </a:cubicBezTo>
                  <a:lnTo>
                    <a:pt x="1635" y="1619"/>
                  </a:lnTo>
                  <a:cubicBezTo>
                    <a:pt x="1679" y="1619"/>
                    <a:pt x="1717" y="1591"/>
                    <a:pt x="1733" y="1549"/>
                  </a:cubicBezTo>
                  <a:lnTo>
                    <a:pt x="2151" y="474"/>
                  </a:lnTo>
                  <a:lnTo>
                    <a:pt x="2428" y="1063"/>
                  </a:lnTo>
                  <a:cubicBezTo>
                    <a:pt x="2446" y="1101"/>
                    <a:pt x="2483" y="1124"/>
                    <a:pt x="2523" y="1124"/>
                  </a:cubicBezTo>
                  <a:cubicBezTo>
                    <a:pt x="2526" y="1124"/>
                    <a:pt x="2530" y="1124"/>
                    <a:pt x="2533" y="1124"/>
                  </a:cubicBezTo>
                  <a:cubicBezTo>
                    <a:pt x="2578" y="1120"/>
                    <a:pt x="2614" y="1088"/>
                    <a:pt x="2624" y="1044"/>
                  </a:cubicBezTo>
                  <a:lnTo>
                    <a:pt x="2824" y="207"/>
                  </a:lnTo>
                  <a:lnTo>
                    <a:pt x="2991" y="757"/>
                  </a:lnTo>
                  <a:cubicBezTo>
                    <a:pt x="3006" y="802"/>
                    <a:pt x="3046" y="832"/>
                    <a:pt x="3093" y="832"/>
                  </a:cubicBezTo>
                  <a:lnTo>
                    <a:pt x="3681" y="832"/>
                  </a:lnTo>
                  <a:lnTo>
                    <a:pt x="3681" y="725"/>
                  </a:lnTo>
                  <a:lnTo>
                    <a:pt x="3095" y="726"/>
                  </a:lnTo>
                  <a:lnTo>
                    <a:pt x="2929" y="174"/>
                  </a:lnTo>
                  <a:cubicBezTo>
                    <a:pt x="2916" y="130"/>
                    <a:pt x="2876" y="101"/>
                    <a:pt x="2829" y="101"/>
                  </a:cubicBezTo>
                  <a:lnTo>
                    <a:pt x="2826" y="101"/>
                  </a:lnTo>
                  <a:cubicBezTo>
                    <a:pt x="2778" y="102"/>
                    <a:pt x="2740" y="135"/>
                    <a:pt x="2727" y="181"/>
                  </a:cubicBezTo>
                  <a:lnTo>
                    <a:pt x="2527" y="1018"/>
                  </a:lnTo>
                  <a:lnTo>
                    <a:pt x="2249" y="429"/>
                  </a:lnTo>
                  <a:cubicBezTo>
                    <a:pt x="2231" y="392"/>
                    <a:pt x="2195" y="369"/>
                    <a:pt x="2154" y="369"/>
                  </a:cubicBezTo>
                  <a:cubicBezTo>
                    <a:pt x="2153" y="369"/>
                    <a:pt x="2152" y="369"/>
                    <a:pt x="2151" y="369"/>
                  </a:cubicBezTo>
                  <a:cubicBezTo>
                    <a:pt x="2108" y="371"/>
                    <a:pt x="2071" y="396"/>
                    <a:pt x="2056" y="435"/>
                  </a:cubicBezTo>
                  <a:lnTo>
                    <a:pt x="1638" y="1513"/>
                  </a:lnTo>
                  <a:lnTo>
                    <a:pt x="1152" y="72"/>
                  </a:lnTo>
                  <a:cubicBezTo>
                    <a:pt x="1138" y="30"/>
                    <a:pt x="1099" y="2"/>
                    <a:pt x="1056" y="0"/>
                  </a:cubicBezTo>
                  <a:cubicBezTo>
                    <a:pt x="1055" y="0"/>
                    <a:pt x="1053"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0" name="Google Shape;1960;p33"/>
            <p:cNvSpPr/>
            <p:nvPr/>
          </p:nvSpPr>
          <p:spPr>
            <a:xfrm>
              <a:off x="4998853" y="1170227"/>
              <a:ext cx="306858" cy="732958"/>
            </a:xfrm>
            <a:custGeom>
              <a:avLst/>
              <a:gdLst/>
              <a:ahLst/>
              <a:cxnLst/>
              <a:rect l="l" t="t" r="r" b="b"/>
              <a:pathLst>
                <a:path w="1490" h="3559" extrusionOk="0">
                  <a:moveTo>
                    <a:pt x="0" y="0"/>
                  </a:moveTo>
                  <a:lnTo>
                    <a:pt x="0" y="272"/>
                  </a:lnTo>
                  <a:lnTo>
                    <a:pt x="872" y="272"/>
                  </a:lnTo>
                  <a:cubicBezTo>
                    <a:pt x="1062" y="272"/>
                    <a:pt x="1218" y="428"/>
                    <a:pt x="1218" y="619"/>
                  </a:cubicBezTo>
                  <a:lnTo>
                    <a:pt x="1218" y="2919"/>
                  </a:lnTo>
                  <a:cubicBezTo>
                    <a:pt x="1218" y="3111"/>
                    <a:pt x="1185" y="3294"/>
                    <a:pt x="1121" y="3463"/>
                  </a:cubicBezTo>
                  <a:lnTo>
                    <a:pt x="1375" y="3559"/>
                  </a:lnTo>
                  <a:cubicBezTo>
                    <a:pt x="1451" y="3357"/>
                    <a:pt x="1489" y="3142"/>
                    <a:pt x="1489" y="2917"/>
                  </a:cubicBezTo>
                  <a:lnTo>
                    <a:pt x="1489" y="618"/>
                  </a:lnTo>
                  <a:cubicBezTo>
                    <a:pt x="1489" y="277"/>
                    <a:pt x="1212" y="0"/>
                    <a:pt x="872" y="0"/>
                  </a:cubicBez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1" name="Google Shape;1961;p33"/>
            <p:cNvSpPr/>
            <p:nvPr/>
          </p:nvSpPr>
          <p:spPr>
            <a:xfrm>
              <a:off x="4998853" y="1207297"/>
              <a:ext cx="269788" cy="682708"/>
            </a:xfrm>
            <a:custGeom>
              <a:avLst/>
              <a:gdLst/>
              <a:ahLst/>
              <a:cxnLst/>
              <a:rect l="l" t="t" r="r" b="b"/>
              <a:pathLst>
                <a:path w="1310" h="3315" extrusionOk="0">
                  <a:moveTo>
                    <a:pt x="872" y="0"/>
                  </a:moveTo>
                  <a:lnTo>
                    <a:pt x="872" y="2"/>
                  </a:lnTo>
                  <a:lnTo>
                    <a:pt x="0" y="2"/>
                  </a:lnTo>
                  <a:lnTo>
                    <a:pt x="0" y="92"/>
                  </a:lnTo>
                  <a:lnTo>
                    <a:pt x="872" y="92"/>
                  </a:lnTo>
                  <a:cubicBezTo>
                    <a:pt x="1064" y="92"/>
                    <a:pt x="1218" y="249"/>
                    <a:pt x="1218" y="439"/>
                  </a:cubicBezTo>
                  <a:lnTo>
                    <a:pt x="1218" y="2739"/>
                  </a:lnTo>
                  <a:cubicBezTo>
                    <a:pt x="1218" y="2930"/>
                    <a:pt x="1185" y="3113"/>
                    <a:pt x="1121" y="3283"/>
                  </a:cubicBezTo>
                  <a:lnTo>
                    <a:pt x="1207" y="3314"/>
                  </a:lnTo>
                  <a:cubicBezTo>
                    <a:pt x="1256" y="3123"/>
                    <a:pt x="1309" y="2863"/>
                    <a:pt x="1309" y="2737"/>
                  </a:cubicBezTo>
                  <a:lnTo>
                    <a:pt x="1309" y="438"/>
                  </a:lnTo>
                  <a:cubicBezTo>
                    <a:pt x="1309" y="197"/>
                    <a:pt x="1113" y="0"/>
                    <a:pt x="872" y="0"/>
                  </a:cubicBezTo>
                  <a:close/>
                </a:path>
              </a:pathLst>
            </a:custGeom>
            <a:solidFill>
              <a:srgbClr val="CEC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2" name="Google Shape;1962;p33"/>
            <p:cNvSpPr/>
            <p:nvPr/>
          </p:nvSpPr>
          <p:spPr>
            <a:xfrm>
              <a:off x="4861282" y="1090114"/>
              <a:ext cx="216654" cy="219331"/>
            </a:xfrm>
            <a:custGeom>
              <a:avLst/>
              <a:gdLst/>
              <a:ahLst/>
              <a:cxnLst/>
              <a:rect l="l" t="t" r="r" b="b"/>
              <a:pathLst>
                <a:path w="1052" h="1065" extrusionOk="0">
                  <a:moveTo>
                    <a:pt x="0" y="0"/>
                  </a:moveTo>
                  <a:lnTo>
                    <a:pt x="0" y="1065"/>
                  </a:lnTo>
                  <a:lnTo>
                    <a:pt x="499" y="1065"/>
                  </a:lnTo>
                  <a:cubicBezTo>
                    <a:pt x="745" y="1065"/>
                    <a:pt x="1051" y="827"/>
                    <a:pt x="1051" y="533"/>
                  </a:cubicBezTo>
                  <a:cubicBezTo>
                    <a:pt x="1051" y="239"/>
                    <a:pt x="745" y="0"/>
                    <a:pt x="499" y="0"/>
                  </a:cubicBez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3" name="Google Shape;1963;p33"/>
            <p:cNvSpPr/>
            <p:nvPr/>
          </p:nvSpPr>
          <p:spPr>
            <a:xfrm>
              <a:off x="4861282" y="1206061"/>
              <a:ext cx="216242" cy="103384"/>
            </a:xfrm>
            <a:custGeom>
              <a:avLst/>
              <a:gdLst/>
              <a:ahLst/>
              <a:cxnLst/>
              <a:rect l="l" t="t" r="r" b="b"/>
              <a:pathLst>
                <a:path w="1050" h="502" extrusionOk="0">
                  <a:moveTo>
                    <a:pt x="1049" y="0"/>
                  </a:moveTo>
                  <a:lnTo>
                    <a:pt x="1049" y="0"/>
                  </a:lnTo>
                  <a:cubicBezTo>
                    <a:pt x="949" y="185"/>
                    <a:pt x="735" y="316"/>
                    <a:pt x="553" y="316"/>
                  </a:cubicBezTo>
                  <a:lnTo>
                    <a:pt x="366" y="316"/>
                  </a:lnTo>
                  <a:cubicBezTo>
                    <a:pt x="278" y="430"/>
                    <a:pt x="146" y="502"/>
                    <a:pt x="0" y="502"/>
                  </a:cubicBezTo>
                  <a:lnTo>
                    <a:pt x="499" y="502"/>
                  </a:lnTo>
                  <a:cubicBezTo>
                    <a:pt x="737" y="502"/>
                    <a:pt x="1028" y="280"/>
                    <a:pt x="1049" y="0"/>
                  </a:cubicBezTo>
                  <a:close/>
                </a:path>
              </a:pathLst>
            </a:custGeom>
            <a:solidFill>
              <a:srgbClr val="CEC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4" name="Google Shape;1964;p33"/>
            <p:cNvSpPr/>
            <p:nvPr/>
          </p:nvSpPr>
          <p:spPr>
            <a:xfrm>
              <a:off x="4761810" y="1090114"/>
              <a:ext cx="198943" cy="219331"/>
            </a:xfrm>
            <a:custGeom>
              <a:avLst/>
              <a:gdLst/>
              <a:ahLst/>
              <a:cxnLst/>
              <a:rect l="l" t="t" r="r" b="b"/>
              <a:pathLst>
                <a:path w="966" h="1065" extrusionOk="0">
                  <a:moveTo>
                    <a:pt x="482" y="0"/>
                  </a:moveTo>
                  <a:cubicBezTo>
                    <a:pt x="216" y="0"/>
                    <a:pt x="0" y="239"/>
                    <a:pt x="0" y="533"/>
                  </a:cubicBezTo>
                  <a:cubicBezTo>
                    <a:pt x="0" y="826"/>
                    <a:pt x="216" y="1065"/>
                    <a:pt x="482" y="1065"/>
                  </a:cubicBezTo>
                  <a:cubicBezTo>
                    <a:pt x="749" y="1065"/>
                    <a:pt x="965" y="826"/>
                    <a:pt x="965" y="533"/>
                  </a:cubicBezTo>
                  <a:cubicBezTo>
                    <a:pt x="965" y="239"/>
                    <a:pt x="749" y="0"/>
                    <a:pt x="482" y="0"/>
                  </a:cubicBez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5" name="Google Shape;1965;p33"/>
            <p:cNvSpPr/>
            <p:nvPr/>
          </p:nvSpPr>
          <p:spPr>
            <a:xfrm>
              <a:off x="4780551" y="1142836"/>
              <a:ext cx="103384" cy="113888"/>
            </a:xfrm>
            <a:custGeom>
              <a:avLst/>
              <a:gdLst/>
              <a:ahLst/>
              <a:cxnLst/>
              <a:rect l="l" t="t" r="r" b="b"/>
              <a:pathLst>
                <a:path w="502" h="553" extrusionOk="0">
                  <a:moveTo>
                    <a:pt x="251" y="0"/>
                  </a:moveTo>
                  <a:cubicBezTo>
                    <a:pt x="113" y="0"/>
                    <a:pt x="0" y="123"/>
                    <a:pt x="0" y="277"/>
                  </a:cubicBezTo>
                  <a:cubicBezTo>
                    <a:pt x="0" y="429"/>
                    <a:pt x="113" y="553"/>
                    <a:pt x="251" y="553"/>
                  </a:cubicBezTo>
                  <a:cubicBezTo>
                    <a:pt x="389" y="553"/>
                    <a:pt x="502" y="429"/>
                    <a:pt x="502" y="277"/>
                  </a:cubicBezTo>
                  <a:cubicBezTo>
                    <a:pt x="502" y="124"/>
                    <a:pt x="389" y="0"/>
                    <a:pt x="251" y="0"/>
                  </a:cubicBezTo>
                  <a:close/>
                </a:path>
              </a:pathLst>
            </a:custGeom>
            <a:solidFill>
              <a:srgbClr val="594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6" name="Google Shape;1966;p33"/>
            <p:cNvSpPr/>
            <p:nvPr/>
          </p:nvSpPr>
          <p:spPr>
            <a:xfrm>
              <a:off x="3895809" y="1170227"/>
              <a:ext cx="306652" cy="732958"/>
            </a:xfrm>
            <a:custGeom>
              <a:avLst/>
              <a:gdLst/>
              <a:ahLst/>
              <a:cxnLst/>
              <a:rect l="l" t="t" r="r" b="b"/>
              <a:pathLst>
                <a:path w="1489" h="3559" extrusionOk="0">
                  <a:moveTo>
                    <a:pt x="618" y="0"/>
                  </a:moveTo>
                  <a:cubicBezTo>
                    <a:pt x="278" y="0"/>
                    <a:pt x="0" y="277"/>
                    <a:pt x="0" y="618"/>
                  </a:cubicBezTo>
                  <a:lnTo>
                    <a:pt x="0" y="2917"/>
                  </a:lnTo>
                  <a:cubicBezTo>
                    <a:pt x="0" y="3142"/>
                    <a:pt x="39" y="3357"/>
                    <a:pt x="116" y="3559"/>
                  </a:cubicBezTo>
                  <a:lnTo>
                    <a:pt x="368" y="3463"/>
                  </a:lnTo>
                  <a:cubicBezTo>
                    <a:pt x="305" y="3294"/>
                    <a:pt x="271" y="3111"/>
                    <a:pt x="271" y="2919"/>
                  </a:cubicBezTo>
                  <a:lnTo>
                    <a:pt x="271" y="619"/>
                  </a:lnTo>
                  <a:cubicBezTo>
                    <a:pt x="271" y="428"/>
                    <a:pt x="428" y="272"/>
                    <a:pt x="618" y="272"/>
                  </a:cubicBezTo>
                  <a:lnTo>
                    <a:pt x="1489" y="272"/>
                  </a:lnTo>
                  <a:lnTo>
                    <a:pt x="1489"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7" name="Google Shape;1967;p33"/>
            <p:cNvSpPr/>
            <p:nvPr/>
          </p:nvSpPr>
          <p:spPr>
            <a:xfrm>
              <a:off x="3933291" y="1207297"/>
              <a:ext cx="269582" cy="682708"/>
            </a:xfrm>
            <a:custGeom>
              <a:avLst/>
              <a:gdLst/>
              <a:ahLst/>
              <a:cxnLst/>
              <a:rect l="l" t="t" r="r" b="b"/>
              <a:pathLst>
                <a:path w="1309" h="3315" extrusionOk="0">
                  <a:moveTo>
                    <a:pt x="437" y="0"/>
                  </a:moveTo>
                  <a:cubicBezTo>
                    <a:pt x="197" y="0"/>
                    <a:pt x="0" y="197"/>
                    <a:pt x="0" y="438"/>
                  </a:cubicBezTo>
                  <a:lnTo>
                    <a:pt x="0" y="2737"/>
                  </a:lnTo>
                  <a:cubicBezTo>
                    <a:pt x="0" y="2863"/>
                    <a:pt x="53" y="3123"/>
                    <a:pt x="102" y="3314"/>
                  </a:cubicBezTo>
                  <a:lnTo>
                    <a:pt x="188" y="3283"/>
                  </a:lnTo>
                  <a:cubicBezTo>
                    <a:pt x="124" y="3113"/>
                    <a:pt x="91" y="2930"/>
                    <a:pt x="91" y="2739"/>
                  </a:cubicBezTo>
                  <a:lnTo>
                    <a:pt x="91" y="439"/>
                  </a:lnTo>
                  <a:cubicBezTo>
                    <a:pt x="91" y="249"/>
                    <a:pt x="246" y="92"/>
                    <a:pt x="437" y="92"/>
                  </a:cubicBezTo>
                  <a:lnTo>
                    <a:pt x="1309" y="92"/>
                  </a:lnTo>
                  <a:lnTo>
                    <a:pt x="1309" y="2"/>
                  </a:lnTo>
                  <a:lnTo>
                    <a:pt x="437" y="2"/>
                  </a:lnTo>
                  <a:lnTo>
                    <a:pt x="437" y="0"/>
                  </a:lnTo>
                  <a:close/>
                </a:path>
              </a:pathLst>
            </a:custGeom>
            <a:solidFill>
              <a:srgbClr val="CEC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8" name="Google Shape;1968;p33"/>
            <p:cNvSpPr/>
            <p:nvPr/>
          </p:nvSpPr>
          <p:spPr>
            <a:xfrm>
              <a:off x="3895192" y="1882182"/>
              <a:ext cx="1411135" cy="2548775"/>
            </a:xfrm>
            <a:custGeom>
              <a:avLst/>
              <a:gdLst/>
              <a:ahLst/>
              <a:cxnLst/>
              <a:rect l="l" t="t" r="r" b="b"/>
              <a:pathLst>
                <a:path w="6852" h="12376" extrusionOk="0">
                  <a:moveTo>
                    <a:pt x="415" y="1"/>
                  </a:moveTo>
                  <a:cubicBezTo>
                    <a:pt x="393" y="1"/>
                    <a:pt x="371" y="5"/>
                    <a:pt x="350" y="13"/>
                  </a:cubicBezTo>
                  <a:lnTo>
                    <a:pt x="148" y="90"/>
                  </a:lnTo>
                  <a:cubicBezTo>
                    <a:pt x="49" y="127"/>
                    <a:pt x="1" y="240"/>
                    <a:pt x="42" y="338"/>
                  </a:cubicBezTo>
                  <a:cubicBezTo>
                    <a:pt x="767" y="2055"/>
                    <a:pt x="2162" y="2886"/>
                    <a:pt x="2885" y="3215"/>
                  </a:cubicBezTo>
                  <a:cubicBezTo>
                    <a:pt x="3035" y="3285"/>
                    <a:pt x="3131" y="3434"/>
                    <a:pt x="3131" y="3599"/>
                  </a:cubicBezTo>
                  <a:lnTo>
                    <a:pt x="3131" y="12375"/>
                  </a:lnTo>
                  <a:lnTo>
                    <a:pt x="3719" y="12375"/>
                  </a:lnTo>
                  <a:lnTo>
                    <a:pt x="3719" y="3599"/>
                  </a:lnTo>
                  <a:cubicBezTo>
                    <a:pt x="3719" y="3434"/>
                    <a:pt x="3814" y="3285"/>
                    <a:pt x="3965" y="3215"/>
                  </a:cubicBezTo>
                  <a:cubicBezTo>
                    <a:pt x="4687" y="2886"/>
                    <a:pt x="6083" y="2055"/>
                    <a:pt x="6807" y="338"/>
                  </a:cubicBezTo>
                  <a:cubicBezTo>
                    <a:pt x="6851" y="241"/>
                    <a:pt x="6802" y="129"/>
                    <a:pt x="6704" y="90"/>
                  </a:cubicBezTo>
                  <a:lnTo>
                    <a:pt x="6502" y="13"/>
                  </a:lnTo>
                  <a:cubicBezTo>
                    <a:pt x="6481" y="5"/>
                    <a:pt x="6458" y="1"/>
                    <a:pt x="6436" y="1"/>
                  </a:cubicBezTo>
                  <a:cubicBezTo>
                    <a:pt x="6363" y="1"/>
                    <a:pt x="6294" y="44"/>
                    <a:pt x="6264" y="115"/>
                  </a:cubicBezTo>
                  <a:cubicBezTo>
                    <a:pt x="5594" y="1692"/>
                    <a:pt x="4254" y="2441"/>
                    <a:pt x="3650" y="2709"/>
                  </a:cubicBezTo>
                  <a:cubicBezTo>
                    <a:pt x="3579" y="2741"/>
                    <a:pt x="3504" y="2757"/>
                    <a:pt x="3428" y="2757"/>
                  </a:cubicBezTo>
                  <a:cubicBezTo>
                    <a:pt x="3352" y="2757"/>
                    <a:pt x="3275" y="2740"/>
                    <a:pt x="3203" y="2709"/>
                  </a:cubicBezTo>
                  <a:cubicBezTo>
                    <a:pt x="2597" y="2441"/>
                    <a:pt x="1258" y="1692"/>
                    <a:pt x="588" y="115"/>
                  </a:cubicBezTo>
                  <a:cubicBezTo>
                    <a:pt x="558" y="44"/>
                    <a:pt x="488" y="1"/>
                    <a:pt x="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9" name="Google Shape;1969;p33"/>
            <p:cNvSpPr/>
            <p:nvPr/>
          </p:nvSpPr>
          <p:spPr>
            <a:xfrm>
              <a:off x="4293902" y="4123698"/>
              <a:ext cx="613510" cy="613304"/>
            </a:xfrm>
            <a:custGeom>
              <a:avLst/>
              <a:gdLst/>
              <a:ahLst/>
              <a:cxnLst/>
              <a:rect l="l" t="t" r="r" b="b"/>
              <a:pathLst>
                <a:path w="2979" h="2978" extrusionOk="0">
                  <a:moveTo>
                    <a:pt x="1490" y="0"/>
                  </a:moveTo>
                  <a:cubicBezTo>
                    <a:pt x="668" y="0"/>
                    <a:pt x="1" y="667"/>
                    <a:pt x="1" y="1489"/>
                  </a:cubicBezTo>
                  <a:cubicBezTo>
                    <a:pt x="1" y="2312"/>
                    <a:pt x="668" y="2978"/>
                    <a:pt x="1490" y="2978"/>
                  </a:cubicBezTo>
                  <a:cubicBezTo>
                    <a:pt x="2312" y="2978"/>
                    <a:pt x="2978" y="2312"/>
                    <a:pt x="2978" y="1489"/>
                  </a:cubicBezTo>
                  <a:cubicBezTo>
                    <a:pt x="2978" y="667"/>
                    <a:pt x="2312" y="0"/>
                    <a:pt x="149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0" name="Google Shape;1970;p33"/>
            <p:cNvSpPr/>
            <p:nvPr/>
          </p:nvSpPr>
          <p:spPr>
            <a:xfrm>
              <a:off x="4318821" y="4148617"/>
              <a:ext cx="563877" cy="563877"/>
            </a:xfrm>
            <a:custGeom>
              <a:avLst/>
              <a:gdLst/>
              <a:ahLst/>
              <a:cxnLst/>
              <a:rect l="l" t="t" r="r" b="b"/>
              <a:pathLst>
                <a:path w="2738" h="2738" extrusionOk="0">
                  <a:moveTo>
                    <a:pt x="1369" y="0"/>
                  </a:moveTo>
                  <a:cubicBezTo>
                    <a:pt x="1002" y="0"/>
                    <a:pt x="668" y="144"/>
                    <a:pt x="422" y="380"/>
                  </a:cubicBezTo>
                  <a:cubicBezTo>
                    <a:pt x="163" y="629"/>
                    <a:pt x="1" y="979"/>
                    <a:pt x="1" y="1368"/>
                  </a:cubicBezTo>
                  <a:cubicBezTo>
                    <a:pt x="1" y="2124"/>
                    <a:pt x="613" y="2737"/>
                    <a:pt x="1369" y="2737"/>
                  </a:cubicBezTo>
                  <a:cubicBezTo>
                    <a:pt x="1742" y="2737"/>
                    <a:pt x="2080" y="2589"/>
                    <a:pt x="2327" y="2345"/>
                  </a:cubicBezTo>
                  <a:cubicBezTo>
                    <a:pt x="2580" y="2097"/>
                    <a:pt x="2738" y="1751"/>
                    <a:pt x="2738" y="1368"/>
                  </a:cubicBezTo>
                  <a:cubicBezTo>
                    <a:pt x="2738" y="988"/>
                    <a:pt x="2583" y="645"/>
                    <a:pt x="2332" y="396"/>
                  </a:cubicBezTo>
                  <a:lnTo>
                    <a:pt x="2328" y="393"/>
                  </a:lnTo>
                  <a:cubicBezTo>
                    <a:pt x="2082" y="149"/>
                    <a:pt x="1742" y="0"/>
                    <a:pt x="1369" y="0"/>
                  </a:cubicBez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1" name="Google Shape;1971;p33"/>
            <p:cNvSpPr/>
            <p:nvPr/>
          </p:nvSpPr>
          <p:spPr>
            <a:xfrm>
              <a:off x="4444654" y="4274244"/>
              <a:ext cx="312007" cy="312213"/>
            </a:xfrm>
            <a:custGeom>
              <a:avLst/>
              <a:gdLst/>
              <a:ahLst/>
              <a:cxnLst/>
              <a:rect l="l" t="t" r="r" b="b"/>
              <a:pathLst>
                <a:path w="1515" h="1516" extrusionOk="0">
                  <a:moveTo>
                    <a:pt x="758" y="1"/>
                  </a:moveTo>
                  <a:cubicBezTo>
                    <a:pt x="340" y="1"/>
                    <a:pt x="0" y="341"/>
                    <a:pt x="0" y="758"/>
                  </a:cubicBezTo>
                  <a:cubicBezTo>
                    <a:pt x="0" y="1176"/>
                    <a:pt x="340" y="1515"/>
                    <a:pt x="758" y="1515"/>
                  </a:cubicBezTo>
                  <a:cubicBezTo>
                    <a:pt x="1176" y="1515"/>
                    <a:pt x="1515" y="1176"/>
                    <a:pt x="1515" y="758"/>
                  </a:cubicBezTo>
                  <a:cubicBezTo>
                    <a:pt x="1515" y="341"/>
                    <a:pt x="1176" y="1"/>
                    <a:pt x="758" y="1"/>
                  </a:cubicBez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2" name="Google Shape;1972;p33"/>
            <p:cNvSpPr/>
            <p:nvPr/>
          </p:nvSpPr>
          <p:spPr>
            <a:xfrm>
              <a:off x="4406142" y="4148617"/>
              <a:ext cx="392325" cy="277614"/>
            </a:xfrm>
            <a:custGeom>
              <a:avLst/>
              <a:gdLst/>
              <a:ahLst/>
              <a:cxnLst/>
              <a:rect l="l" t="t" r="r" b="b"/>
              <a:pathLst>
                <a:path w="1905" h="1348" extrusionOk="0">
                  <a:moveTo>
                    <a:pt x="947" y="0"/>
                  </a:moveTo>
                  <a:cubicBezTo>
                    <a:pt x="579" y="0"/>
                    <a:pt x="245" y="144"/>
                    <a:pt x="0" y="380"/>
                  </a:cubicBezTo>
                  <a:lnTo>
                    <a:pt x="967" y="1348"/>
                  </a:lnTo>
                  <a:lnTo>
                    <a:pt x="1904" y="393"/>
                  </a:lnTo>
                  <a:cubicBezTo>
                    <a:pt x="1658" y="149"/>
                    <a:pt x="1318" y="0"/>
                    <a:pt x="947" y="0"/>
                  </a:cubicBez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3" name="Google Shape;1973;p33"/>
            <p:cNvSpPr/>
            <p:nvPr/>
          </p:nvSpPr>
          <p:spPr>
            <a:xfrm>
              <a:off x="4318821" y="4426438"/>
              <a:ext cx="286264" cy="286058"/>
            </a:xfrm>
            <a:custGeom>
              <a:avLst/>
              <a:gdLst/>
              <a:ahLst/>
              <a:cxnLst/>
              <a:rect l="l" t="t" r="r" b="b"/>
              <a:pathLst>
                <a:path w="1390" h="1389" extrusionOk="0">
                  <a:moveTo>
                    <a:pt x="1389" y="1"/>
                  </a:moveTo>
                  <a:lnTo>
                    <a:pt x="1389" y="1"/>
                  </a:lnTo>
                  <a:lnTo>
                    <a:pt x="1389" y="1"/>
                  </a:lnTo>
                  <a:cubicBezTo>
                    <a:pt x="1389" y="1"/>
                    <a:pt x="1389" y="1"/>
                    <a:pt x="1389" y="1"/>
                  </a:cubicBezTo>
                  <a:close/>
                  <a:moveTo>
                    <a:pt x="1389" y="1"/>
                  </a:moveTo>
                  <a:cubicBezTo>
                    <a:pt x="1380" y="1"/>
                    <a:pt x="608" y="8"/>
                    <a:pt x="1" y="13"/>
                  </a:cubicBezTo>
                  <a:lnTo>
                    <a:pt x="1" y="19"/>
                  </a:lnTo>
                  <a:cubicBezTo>
                    <a:pt x="1" y="775"/>
                    <a:pt x="613" y="1388"/>
                    <a:pt x="1369" y="1388"/>
                  </a:cubicBezTo>
                  <a:lnTo>
                    <a:pt x="1389" y="1388"/>
                  </a:lnTo>
                  <a:lnTo>
                    <a:pt x="1389" y="1"/>
                  </a:ln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4" name="Google Shape;1974;p33"/>
            <p:cNvSpPr/>
            <p:nvPr/>
          </p:nvSpPr>
          <p:spPr>
            <a:xfrm>
              <a:off x="4597878" y="4229966"/>
              <a:ext cx="284822" cy="401799"/>
            </a:xfrm>
            <a:custGeom>
              <a:avLst/>
              <a:gdLst/>
              <a:ahLst/>
              <a:cxnLst/>
              <a:rect l="l" t="t" r="r" b="b"/>
              <a:pathLst>
                <a:path w="1383" h="1951" extrusionOk="0">
                  <a:moveTo>
                    <a:pt x="977" y="1"/>
                  </a:moveTo>
                  <a:lnTo>
                    <a:pt x="379" y="600"/>
                  </a:lnTo>
                  <a:lnTo>
                    <a:pt x="0" y="978"/>
                  </a:lnTo>
                  <a:lnTo>
                    <a:pt x="374" y="1352"/>
                  </a:lnTo>
                  <a:lnTo>
                    <a:pt x="972" y="1950"/>
                  </a:lnTo>
                  <a:cubicBezTo>
                    <a:pt x="1225" y="1702"/>
                    <a:pt x="1383" y="1356"/>
                    <a:pt x="1383" y="973"/>
                  </a:cubicBezTo>
                  <a:cubicBezTo>
                    <a:pt x="1383" y="593"/>
                    <a:pt x="1228" y="250"/>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5" name="Google Shape;1975;p33"/>
            <p:cNvSpPr/>
            <p:nvPr/>
          </p:nvSpPr>
          <p:spPr>
            <a:xfrm>
              <a:off x="4493051" y="4322847"/>
              <a:ext cx="215213" cy="215007"/>
            </a:xfrm>
            <a:custGeom>
              <a:avLst/>
              <a:gdLst/>
              <a:ahLst/>
              <a:cxnLst/>
              <a:rect l="l" t="t" r="r" b="b"/>
              <a:pathLst>
                <a:path w="1045" h="1044" extrusionOk="0">
                  <a:moveTo>
                    <a:pt x="523" y="0"/>
                  </a:moveTo>
                  <a:cubicBezTo>
                    <a:pt x="235" y="0"/>
                    <a:pt x="1" y="234"/>
                    <a:pt x="1" y="522"/>
                  </a:cubicBezTo>
                  <a:cubicBezTo>
                    <a:pt x="1" y="811"/>
                    <a:pt x="235" y="1044"/>
                    <a:pt x="523" y="1044"/>
                  </a:cubicBezTo>
                  <a:cubicBezTo>
                    <a:pt x="811" y="1044"/>
                    <a:pt x="1044" y="811"/>
                    <a:pt x="1044" y="522"/>
                  </a:cubicBezTo>
                  <a:cubicBezTo>
                    <a:pt x="1044" y="234"/>
                    <a:pt x="811" y="0"/>
                    <a:pt x="523" y="0"/>
                  </a:cubicBez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6" name="Google Shape;1976;p33"/>
            <p:cNvSpPr/>
            <p:nvPr/>
          </p:nvSpPr>
          <p:spPr>
            <a:xfrm>
              <a:off x="4518795" y="4348591"/>
              <a:ext cx="189469" cy="189263"/>
            </a:xfrm>
            <a:custGeom>
              <a:avLst/>
              <a:gdLst/>
              <a:ahLst/>
              <a:cxnLst/>
              <a:rect l="l" t="t" r="r" b="b"/>
              <a:pathLst>
                <a:path w="920" h="919" extrusionOk="0">
                  <a:moveTo>
                    <a:pt x="735" y="0"/>
                  </a:moveTo>
                  <a:lnTo>
                    <a:pt x="735" y="0"/>
                  </a:lnTo>
                  <a:cubicBezTo>
                    <a:pt x="812" y="90"/>
                    <a:pt x="860" y="208"/>
                    <a:pt x="860" y="338"/>
                  </a:cubicBezTo>
                  <a:cubicBezTo>
                    <a:pt x="860" y="625"/>
                    <a:pt x="626" y="859"/>
                    <a:pt x="337" y="859"/>
                  </a:cubicBezTo>
                  <a:cubicBezTo>
                    <a:pt x="208" y="859"/>
                    <a:pt x="91" y="811"/>
                    <a:pt x="1" y="735"/>
                  </a:cubicBezTo>
                  <a:lnTo>
                    <a:pt x="1" y="735"/>
                  </a:lnTo>
                  <a:cubicBezTo>
                    <a:pt x="96" y="847"/>
                    <a:pt x="238" y="919"/>
                    <a:pt x="398" y="919"/>
                  </a:cubicBezTo>
                  <a:cubicBezTo>
                    <a:pt x="686" y="919"/>
                    <a:pt x="919" y="686"/>
                    <a:pt x="919" y="397"/>
                  </a:cubicBezTo>
                  <a:cubicBezTo>
                    <a:pt x="919" y="237"/>
                    <a:pt x="848" y="95"/>
                    <a:pt x="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7" name="Google Shape;1977;p33"/>
            <p:cNvSpPr/>
            <p:nvPr/>
          </p:nvSpPr>
          <p:spPr>
            <a:xfrm>
              <a:off x="3987525" y="2303950"/>
              <a:ext cx="91850" cy="1538694"/>
            </a:xfrm>
            <a:custGeom>
              <a:avLst/>
              <a:gdLst/>
              <a:ahLst/>
              <a:cxnLst/>
              <a:rect l="l" t="t" r="r" b="b"/>
              <a:pathLst>
                <a:path w="446" h="7578" extrusionOk="0">
                  <a:moveTo>
                    <a:pt x="317" y="0"/>
                  </a:moveTo>
                  <a:cubicBezTo>
                    <a:pt x="141" y="0"/>
                    <a:pt x="1" y="142"/>
                    <a:pt x="1" y="316"/>
                  </a:cubicBezTo>
                  <a:lnTo>
                    <a:pt x="1" y="7263"/>
                  </a:lnTo>
                  <a:cubicBezTo>
                    <a:pt x="1" y="7438"/>
                    <a:pt x="143" y="7578"/>
                    <a:pt x="317" y="7578"/>
                  </a:cubicBezTo>
                  <a:lnTo>
                    <a:pt x="446" y="7578"/>
                  </a:lnTo>
                  <a:cubicBezTo>
                    <a:pt x="272" y="7578"/>
                    <a:pt x="129" y="7437"/>
                    <a:pt x="129" y="7263"/>
                  </a:cubicBezTo>
                  <a:lnTo>
                    <a:pt x="129" y="316"/>
                  </a:lnTo>
                  <a:cubicBezTo>
                    <a:pt x="129" y="141"/>
                    <a:pt x="272" y="0"/>
                    <a:pt x="44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8" name="Google Shape;1978;p33"/>
            <p:cNvSpPr/>
            <p:nvPr/>
          </p:nvSpPr>
          <p:spPr>
            <a:xfrm>
              <a:off x="5081369" y="2303550"/>
              <a:ext cx="115950" cy="1538708"/>
            </a:xfrm>
            <a:custGeom>
              <a:avLst/>
              <a:gdLst/>
              <a:ahLst/>
              <a:cxnLst/>
              <a:rect l="l" t="t" r="r" b="b"/>
              <a:pathLst>
                <a:path w="563" h="7579" extrusionOk="0">
                  <a:moveTo>
                    <a:pt x="1" y="1"/>
                  </a:moveTo>
                  <a:cubicBezTo>
                    <a:pt x="176" y="1"/>
                    <a:pt x="317" y="143"/>
                    <a:pt x="317" y="317"/>
                  </a:cubicBezTo>
                  <a:lnTo>
                    <a:pt x="317" y="7263"/>
                  </a:lnTo>
                  <a:cubicBezTo>
                    <a:pt x="317" y="7439"/>
                    <a:pt x="175" y="7579"/>
                    <a:pt x="1" y="7579"/>
                  </a:cubicBezTo>
                  <a:lnTo>
                    <a:pt x="246" y="7579"/>
                  </a:lnTo>
                  <a:cubicBezTo>
                    <a:pt x="421" y="7579"/>
                    <a:pt x="563" y="7437"/>
                    <a:pt x="563" y="7263"/>
                  </a:cubicBezTo>
                  <a:lnTo>
                    <a:pt x="563" y="317"/>
                  </a:lnTo>
                  <a:cubicBezTo>
                    <a:pt x="563" y="143"/>
                    <a:pt x="421" y="1"/>
                    <a:pt x="246" y="1"/>
                  </a:cubicBez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9" name="Google Shape;1979;p33"/>
            <p:cNvSpPr/>
            <p:nvPr/>
          </p:nvSpPr>
          <p:spPr>
            <a:xfrm>
              <a:off x="4113288" y="3741874"/>
              <a:ext cx="975150" cy="45926"/>
            </a:xfrm>
            <a:custGeom>
              <a:avLst/>
              <a:gdLst/>
              <a:ahLst/>
              <a:cxnLst/>
              <a:rect l="l" t="t" r="r" b="b"/>
              <a:pathLst>
                <a:path w="4735" h="223" extrusionOk="0">
                  <a:moveTo>
                    <a:pt x="1" y="0"/>
                  </a:moveTo>
                  <a:lnTo>
                    <a:pt x="1" y="222"/>
                  </a:lnTo>
                  <a:lnTo>
                    <a:pt x="4734" y="222"/>
                  </a:lnTo>
                  <a:lnTo>
                    <a:pt x="4734" y="0"/>
                  </a:lnTo>
                  <a:close/>
                </a:path>
              </a:pathLst>
            </a:custGeom>
            <a:solidFill>
              <a:srgbClr val="183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0" name="Google Shape;1980;p33"/>
            <p:cNvSpPr/>
            <p:nvPr/>
          </p:nvSpPr>
          <p:spPr>
            <a:xfrm>
              <a:off x="4113082" y="2410021"/>
              <a:ext cx="975150" cy="1332052"/>
            </a:xfrm>
            <a:custGeom>
              <a:avLst/>
              <a:gdLst/>
              <a:ahLst/>
              <a:cxnLst/>
              <a:rect l="l" t="t" r="r" b="b"/>
              <a:pathLst>
                <a:path w="4735" h="6468" extrusionOk="0">
                  <a:moveTo>
                    <a:pt x="1" y="1"/>
                  </a:moveTo>
                  <a:lnTo>
                    <a:pt x="1" y="6467"/>
                  </a:lnTo>
                  <a:lnTo>
                    <a:pt x="4734" y="6467"/>
                  </a:lnTo>
                  <a:lnTo>
                    <a:pt x="47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1" name="Google Shape;1981;p33"/>
            <p:cNvSpPr/>
            <p:nvPr/>
          </p:nvSpPr>
          <p:spPr>
            <a:xfrm>
              <a:off x="4875286" y="2566334"/>
              <a:ext cx="103590" cy="103590"/>
            </a:xfrm>
            <a:custGeom>
              <a:avLst/>
              <a:gdLst/>
              <a:ahLst/>
              <a:cxnLst/>
              <a:rect l="l" t="t" r="r" b="b"/>
              <a:pathLst>
                <a:path w="503" h="503" extrusionOk="0">
                  <a:moveTo>
                    <a:pt x="171" y="1"/>
                  </a:moveTo>
                  <a:lnTo>
                    <a:pt x="171" y="172"/>
                  </a:lnTo>
                  <a:lnTo>
                    <a:pt x="1" y="172"/>
                  </a:lnTo>
                  <a:lnTo>
                    <a:pt x="1" y="332"/>
                  </a:lnTo>
                  <a:lnTo>
                    <a:pt x="171" y="332"/>
                  </a:lnTo>
                  <a:lnTo>
                    <a:pt x="171" y="502"/>
                  </a:lnTo>
                  <a:lnTo>
                    <a:pt x="332" y="502"/>
                  </a:lnTo>
                  <a:lnTo>
                    <a:pt x="332" y="332"/>
                  </a:lnTo>
                  <a:lnTo>
                    <a:pt x="502" y="332"/>
                  </a:lnTo>
                  <a:lnTo>
                    <a:pt x="502" y="172"/>
                  </a:lnTo>
                  <a:lnTo>
                    <a:pt x="332" y="172"/>
                  </a:lnTo>
                  <a:lnTo>
                    <a:pt x="3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2" name="Google Shape;1982;p33"/>
            <p:cNvSpPr/>
            <p:nvPr/>
          </p:nvSpPr>
          <p:spPr>
            <a:xfrm>
              <a:off x="4604880" y="2721000"/>
              <a:ext cx="386765" cy="32951"/>
            </a:xfrm>
            <a:custGeom>
              <a:avLst/>
              <a:gdLst/>
              <a:ahLst/>
              <a:cxnLst/>
              <a:rect l="l" t="t" r="r" b="b"/>
              <a:pathLst>
                <a:path w="1878" h="160" extrusionOk="0">
                  <a:moveTo>
                    <a:pt x="0" y="1"/>
                  </a:moveTo>
                  <a:lnTo>
                    <a:pt x="0" y="160"/>
                  </a:lnTo>
                  <a:lnTo>
                    <a:pt x="1878" y="160"/>
                  </a:lnTo>
                  <a:lnTo>
                    <a:pt x="1878" y="1"/>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3" name="Google Shape;1983;p33"/>
            <p:cNvSpPr/>
            <p:nvPr/>
          </p:nvSpPr>
          <p:spPr>
            <a:xfrm>
              <a:off x="4604880" y="2791227"/>
              <a:ext cx="386765" cy="32951"/>
            </a:xfrm>
            <a:custGeom>
              <a:avLst/>
              <a:gdLst/>
              <a:ahLst/>
              <a:cxnLst/>
              <a:rect l="l" t="t" r="r" b="b"/>
              <a:pathLst>
                <a:path w="1878" h="160" extrusionOk="0">
                  <a:moveTo>
                    <a:pt x="0" y="1"/>
                  </a:moveTo>
                  <a:lnTo>
                    <a:pt x="0" y="159"/>
                  </a:lnTo>
                  <a:lnTo>
                    <a:pt x="1878" y="159"/>
                  </a:lnTo>
                  <a:lnTo>
                    <a:pt x="1878" y="1"/>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4" name="Google Shape;1984;p33"/>
            <p:cNvSpPr/>
            <p:nvPr/>
          </p:nvSpPr>
          <p:spPr>
            <a:xfrm>
              <a:off x="4604880" y="2858366"/>
              <a:ext cx="264433" cy="32745"/>
            </a:xfrm>
            <a:custGeom>
              <a:avLst/>
              <a:gdLst/>
              <a:ahLst/>
              <a:cxnLst/>
              <a:rect l="l" t="t" r="r" b="b"/>
              <a:pathLst>
                <a:path w="1284" h="159" extrusionOk="0">
                  <a:moveTo>
                    <a:pt x="0" y="0"/>
                  </a:moveTo>
                  <a:lnTo>
                    <a:pt x="0" y="159"/>
                  </a:lnTo>
                  <a:lnTo>
                    <a:pt x="1283" y="159"/>
                  </a:lnTo>
                  <a:lnTo>
                    <a:pt x="1283"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5" name="Google Shape;1985;p33"/>
            <p:cNvSpPr/>
            <p:nvPr/>
          </p:nvSpPr>
          <p:spPr>
            <a:xfrm>
              <a:off x="4210700" y="2985434"/>
              <a:ext cx="329924" cy="32745"/>
            </a:xfrm>
            <a:custGeom>
              <a:avLst/>
              <a:gdLst/>
              <a:ahLst/>
              <a:cxnLst/>
              <a:rect l="l" t="t" r="r" b="b"/>
              <a:pathLst>
                <a:path w="1602" h="159" extrusionOk="0">
                  <a:moveTo>
                    <a:pt x="1" y="0"/>
                  </a:moveTo>
                  <a:lnTo>
                    <a:pt x="1" y="159"/>
                  </a:lnTo>
                  <a:lnTo>
                    <a:pt x="1602" y="159"/>
                  </a:lnTo>
                  <a:lnTo>
                    <a:pt x="1602"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6" name="Google Shape;1986;p33"/>
            <p:cNvSpPr/>
            <p:nvPr/>
          </p:nvSpPr>
          <p:spPr>
            <a:xfrm>
              <a:off x="4210700" y="3055456"/>
              <a:ext cx="329924" cy="32951"/>
            </a:xfrm>
            <a:custGeom>
              <a:avLst/>
              <a:gdLst/>
              <a:ahLst/>
              <a:cxnLst/>
              <a:rect l="l" t="t" r="r" b="b"/>
              <a:pathLst>
                <a:path w="1602" h="160" extrusionOk="0">
                  <a:moveTo>
                    <a:pt x="1" y="1"/>
                  </a:moveTo>
                  <a:lnTo>
                    <a:pt x="1" y="159"/>
                  </a:lnTo>
                  <a:lnTo>
                    <a:pt x="1602" y="159"/>
                  </a:lnTo>
                  <a:lnTo>
                    <a:pt x="1602" y="1"/>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7" name="Google Shape;1987;p33"/>
            <p:cNvSpPr/>
            <p:nvPr/>
          </p:nvSpPr>
          <p:spPr>
            <a:xfrm>
              <a:off x="4660485" y="2985434"/>
              <a:ext cx="329924" cy="32745"/>
            </a:xfrm>
            <a:custGeom>
              <a:avLst/>
              <a:gdLst/>
              <a:ahLst/>
              <a:cxnLst/>
              <a:rect l="l" t="t" r="r" b="b"/>
              <a:pathLst>
                <a:path w="1602" h="159" extrusionOk="0">
                  <a:moveTo>
                    <a:pt x="0" y="0"/>
                  </a:moveTo>
                  <a:lnTo>
                    <a:pt x="0" y="159"/>
                  </a:lnTo>
                  <a:lnTo>
                    <a:pt x="1601" y="159"/>
                  </a:lnTo>
                  <a:lnTo>
                    <a:pt x="1601"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8" name="Google Shape;1988;p33"/>
            <p:cNvSpPr/>
            <p:nvPr/>
          </p:nvSpPr>
          <p:spPr>
            <a:xfrm>
              <a:off x="4660485" y="3055456"/>
              <a:ext cx="329924" cy="32951"/>
            </a:xfrm>
            <a:custGeom>
              <a:avLst/>
              <a:gdLst/>
              <a:ahLst/>
              <a:cxnLst/>
              <a:rect l="l" t="t" r="r" b="b"/>
              <a:pathLst>
                <a:path w="1602" h="160" extrusionOk="0">
                  <a:moveTo>
                    <a:pt x="0" y="1"/>
                  </a:moveTo>
                  <a:lnTo>
                    <a:pt x="0" y="159"/>
                  </a:lnTo>
                  <a:lnTo>
                    <a:pt x="1601" y="159"/>
                  </a:lnTo>
                  <a:lnTo>
                    <a:pt x="1601" y="1"/>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9" name="Google Shape;1989;p33"/>
            <p:cNvSpPr/>
            <p:nvPr/>
          </p:nvSpPr>
          <p:spPr>
            <a:xfrm>
              <a:off x="4215849" y="3187673"/>
              <a:ext cx="68580" cy="68580"/>
            </a:xfrm>
            <a:custGeom>
              <a:avLst/>
              <a:gdLst/>
              <a:ahLst/>
              <a:cxnLst/>
              <a:rect l="l" t="t" r="r" b="b"/>
              <a:pathLst>
                <a:path w="333" h="333" extrusionOk="0">
                  <a:moveTo>
                    <a:pt x="0" y="0"/>
                  </a:moveTo>
                  <a:lnTo>
                    <a:pt x="0" y="333"/>
                  </a:lnTo>
                  <a:lnTo>
                    <a:pt x="333" y="333"/>
                  </a:lnTo>
                  <a:lnTo>
                    <a:pt x="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0" name="Google Shape;1990;p33"/>
            <p:cNvSpPr/>
            <p:nvPr/>
          </p:nvSpPr>
          <p:spPr>
            <a:xfrm>
              <a:off x="4215849" y="3295177"/>
              <a:ext cx="68580" cy="68580"/>
            </a:xfrm>
            <a:custGeom>
              <a:avLst/>
              <a:gdLst/>
              <a:ahLst/>
              <a:cxnLst/>
              <a:rect l="l" t="t" r="r" b="b"/>
              <a:pathLst>
                <a:path w="333" h="333" extrusionOk="0">
                  <a:moveTo>
                    <a:pt x="0" y="0"/>
                  </a:moveTo>
                  <a:lnTo>
                    <a:pt x="0" y="333"/>
                  </a:lnTo>
                  <a:lnTo>
                    <a:pt x="333" y="333"/>
                  </a:lnTo>
                  <a:lnTo>
                    <a:pt x="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1" name="Google Shape;1991;p33"/>
            <p:cNvSpPr/>
            <p:nvPr/>
          </p:nvSpPr>
          <p:spPr>
            <a:xfrm>
              <a:off x="4215849" y="3402475"/>
              <a:ext cx="68580" cy="68786"/>
            </a:xfrm>
            <a:custGeom>
              <a:avLst/>
              <a:gdLst/>
              <a:ahLst/>
              <a:cxnLst/>
              <a:rect l="l" t="t" r="r" b="b"/>
              <a:pathLst>
                <a:path w="333" h="334" extrusionOk="0">
                  <a:moveTo>
                    <a:pt x="0" y="1"/>
                  </a:moveTo>
                  <a:lnTo>
                    <a:pt x="0" y="333"/>
                  </a:lnTo>
                  <a:lnTo>
                    <a:pt x="333" y="333"/>
                  </a:lnTo>
                  <a:lnTo>
                    <a:pt x="3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2" name="Google Shape;1992;p33"/>
            <p:cNvSpPr/>
            <p:nvPr/>
          </p:nvSpPr>
          <p:spPr>
            <a:xfrm>
              <a:off x="4211524" y="2570865"/>
              <a:ext cx="267729" cy="322510"/>
            </a:xfrm>
            <a:custGeom>
              <a:avLst/>
              <a:gdLst/>
              <a:ahLst/>
              <a:cxnLst/>
              <a:rect l="l" t="t" r="r" b="b"/>
              <a:pathLst>
                <a:path w="1300" h="1566" extrusionOk="0">
                  <a:moveTo>
                    <a:pt x="1" y="0"/>
                  </a:moveTo>
                  <a:lnTo>
                    <a:pt x="1" y="1566"/>
                  </a:lnTo>
                  <a:lnTo>
                    <a:pt x="1299" y="1566"/>
                  </a:lnTo>
                  <a:lnTo>
                    <a:pt x="1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3" name="Google Shape;1993;p33"/>
            <p:cNvSpPr/>
            <p:nvPr/>
          </p:nvSpPr>
          <p:spPr>
            <a:xfrm>
              <a:off x="4298227" y="2637798"/>
              <a:ext cx="87115" cy="87321"/>
            </a:xfrm>
            <a:custGeom>
              <a:avLst/>
              <a:gdLst/>
              <a:ahLst/>
              <a:cxnLst/>
              <a:rect l="l" t="t" r="r" b="b"/>
              <a:pathLst>
                <a:path w="423" h="424" extrusionOk="0">
                  <a:moveTo>
                    <a:pt x="212" y="1"/>
                  </a:moveTo>
                  <a:cubicBezTo>
                    <a:pt x="95" y="1"/>
                    <a:pt x="0" y="96"/>
                    <a:pt x="0" y="212"/>
                  </a:cubicBezTo>
                  <a:cubicBezTo>
                    <a:pt x="0" y="328"/>
                    <a:pt x="95" y="423"/>
                    <a:pt x="212" y="423"/>
                  </a:cubicBezTo>
                  <a:cubicBezTo>
                    <a:pt x="328" y="423"/>
                    <a:pt x="423" y="328"/>
                    <a:pt x="423" y="212"/>
                  </a:cubicBezTo>
                  <a:cubicBezTo>
                    <a:pt x="423" y="96"/>
                    <a:pt x="328" y="2"/>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4" name="Google Shape;1994;p33"/>
            <p:cNvSpPr/>
            <p:nvPr/>
          </p:nvSpPr>
          <p:spPr>
            <a:xfrm>
              <a:off x="4254978" y="2745095"/>
              <a:ext cx="173818" cy="91028"/>
            </a:xfrm>
            <a:custGeom>
              <a:avLst/>
              <a:gdLst/>
              <a:ahLst/>
              <a:cxnLst/>
              <a:rect l="l" t="t" r="r" b="b"/>
              <a:pathLst>
                <a:path w="844" h="442" extrusionOk="0">
                  <a:moveTo>
                    <a:pt x="154" y="1"/>
                  </a:moveTo>
                  <a:cubicBezTo>
                    <a:pt x="70" y="1"/>
                    <a:pt x="1" y="69"/>
                    <a:pt x="1" y="154"/>
                  </a:cubicBezTo>
                  <a:lnTo>
                    <a:pt x="1" y="442"/>
                  </a:lnTo>
                  <a:lnTo>
                    <a:pt x="844" y="442"/>
                  </a:lnTo>
                  <a:lnTo>
                    <a:pt x="844" y="154"/>
                  </a:lnTo>
                  <a:cubicBezTo>
                    <a:pt x="844" y="68"/>
                    <a:pt x="775" y="1"/>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5" name="Google Shape;1995;p33"/>
            <p:cNvSpPr/>
            <p:nvPr/>
          </p:nvSpPr>
          <p:spPr>
            <a:xfrm>
              <a:off x="4420970" y="3209709"/>
              <a:ext cx="567790" cy="32951"/>
            </a:xfrm>
            <a:custGeom>
              <a:avLst/>
              <a:gdLst/>
              <a:ahLst/>
              <a:cxnLst/>
              <a:rect l="l" t="t" r="r" b="b"/>
              <a:pathLst>
                <a:path w="2757" h="160" extrusionOk="0">
                  <a:moveTo>
                    <a:pt x="1" y="1"/>
                  </a:moveTo>
                  <a:lnTo>
                    <a:pt x="1" y="159"/>
                  </a:lnTo>
                  <a:lnTo>
                    <a:pt x="2756" y="159"/>
                  </a:lnTo>
                  <a:lnTo>
                    <a:pt x="2756" y="1"/>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6" name="Google Shape;1996;p33"/>
            <p:cNvSpPr/>
            <p:nvPr/>
          </p:nvSpPr>
          <p:spPr>
            <a:xfrm>
              <a:off x="4420970" y="3313712"/>
              <a:ext cx="567790" cy="32745"/>
            </a:xfrm>
            <a:custGeom>
              <a:avLst/>
              <a:gdLst/>
              <a:ahLst/>
              <a:cxnLst/>
              <a:rect l="l" t="t" r="r" b="b"/>
              <a:pathLst>
                <a:path w="2757" h="159" extrusionOk="0">
                  <a:moveTo>
                    <a:pt x="1" y="0"/>
                  </a:moveTo>
                  <a:lnTo>
                    <a:pt x="1" y="159"/>
                  </a:lnTo>
                  <a:lnTo>
                    <a:pt x="2756" y="159"/>
                  </a:lnTo>
                  <a:lnTo>
                    <a:pt x="2756"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7" name="Google Shape;1997;p33"/>
            <p:cNvSpPr/>
            <p:nvPr/>
          </p:nvSpPr>
          <p:spPr>
            <a:xfrm>
              <a:off x="4420970" y="3430895"/>
              <a:ext cx="567790" cy="32745"/>
            </a:xfrm>
            <a:custGeom>
              <a:avLst/>
              <a:gdLst/>
              <a:ahLst/>
              <a:cxnLst/>
              <a:rect l="l" t="t" r="r" b="b"/>
              <a:pathLst>
                <a:path w="2757" h="159" extrusionOk="0">
                  <a:moveTo>
                    <a:pt x="1" y="0"/>
                  </a:moveTo>
                  <a:lnTo>
                    <a:pt x="1" y="159"/>
                  </a:lnTo>
                  <a:lnTo>
                    <a:pt x="2756" y="159"/>
                  </a:lnTo>
                  <a:lnTo>
                    <a:pt x="2756"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8" name="Google Shape;1998;p33"/>
            <p:cNvSpPr/>
            <p:nvPr/>
          </p:nvSpPr>
          <p:spPr>
            <a:xfrm>
              <a:off x="4382459" y="3576293"/>
              <a:ext cx="451225" cy="59724"/>
            </a:xfrm>
            <a:custGeom>
              <a:avLst/>
              <a:gdLst/>
              <a:ahLst/>
              <a:cxnLst/>
              <a:rect l="l" t="t" r="r" b="b"/>
              <a:pathLst>
                <a:path w="2191" h="290" extrusionOk="0">
                  <a:moveTo>
                    <a:pt x="1" y="0"/>
                  </a:moveTo>
                  <a:lnTo>
                    <a:pt x="1" y="290"/>
                  </a:lnTo>
                  <a:lnTo>
                    <a:pt x="2190" y="290"/>
                  </a:lnTo>
                  <a:lnTo>
                    <a:pt x="2190" y="0"/>
                  </a:lnTo>
                  <a:close/>
                </a:path>
              </a:pathLst>
            </a:custGeom>
            <a:solidFill>
              <a:srgbClr val="238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9" name="Google Shape;1999;p33"/>
            <p:cNvSpPr/>
            <p:nvPr/>
          </p:nvSpPr>
          <p:spPr>
            <a:xfrm>
              <a:off x="4240356" y="2108517"/>
              <a:ext cx="720807" cy="354225"/>
            </a:xfrm>
            <a:custGeom>
              <a:avLst/>
              <a:gdLst/>
              <a:ahLst/>
              <a:cxnLst/>
              <a:rect l="l" t="t" r="r" b="b"/>
              <a:pathLst>
                <a:path w="3500" h="1720" extrusionOk="0">
                  <a:moveTo>
                    <a:pt x="1630" y="1"/>
                  </a:moveTo>
                  <a:cubicBezTo>
                    <a:pt x="1369" y="1"/>
                    <a:pt x="1156" y="212"/>
                    <a:pt x="1156" y="473"/>
                  </a:cubicBezTo>
                  <a:cubicBezTo>
                    <a:pt x="1156" y="589"/>
                    <a:pt x="1063" y="682"/>
                    <a:pt x="947" y="682"/>
                  </a:cubicBezTo>
                  <a:lnTo>
                    <a:pt x="238" y="682"/>
                  </a:lnTo>
                  <a:cubicBezTo>
                    <a:pt x="107" y="682"/>
                    <a:pt x="1" y="788"/>
                    <a:pt x="1" y="918"/>
                  </a:cubicBezTo>
                  <a:lnTo>
                    <a:pt x="1" y="1482"/>
                  </a:lnTo>
                  <a:cubicBezTo>
                    <a:pt x="1" y="1613"/>
                    <a:pt x="107" y="1719"/>
                    <a:pt x="238" y="1719"/>
                  </a:cubicBezTo>
                  <a:lnTo>
                    <a:pt x="3263" y="1719"/>
                  </a:lnTo>
                  <a:cubicBezTo>
                    <a:pt x="3393" y="1719"/>
                    <a:pt x="3499" y="1613"/>
                    <a:pt x="3499" y="1482"/>
                  </a:cubicBezTo>
                  <a:lnTo>
                    <a:pt x="3499" y="918"/>
                  </a:lnTo>
                  <a:cubicBezTo>
                    <a:pt x="3499" y="788"/>
                    <a:pt x="3394" y="682"/>
                    <a:pt x="3262" y="682"/>
                  </a:cubicBezTo>
                  <a:lnTo>
                    <a:pt x="2552" y="682"/>
                  </a:lnTo>
                  <a:cubicBezTo>
                    <a:pt x="2437" y="682"/>
                    <a:pt x="2343" y="589"/>
                    <a:pt x="2343" y="473"/>
                  </a:cubicBezTo>
                  <a:cubicBezTo>
                    <a:pt x="2343" y="212"/>
                    <a:pt x="2131" y="1"/>
                    <a:pt x="1870" y="1"/>
                  </a:cubicBez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0" name="Google Shape;2000;p33"/>
            <p:cNvSpPr/>
            <p:nvPr/>
          </p:nvSpPr>
          <p:spPr>
            <a:xfrm>
              <a:off x="4561013" y="2108105"/>
              <a:ext cx="204915" cy="140660"/>
            </a:xfrm>
            <a:custGeom>
              <a:avLst/>
              <a:gdLst/>
              <a:ahLst/>
              <a:cxnLst/>
              <a:rect l="l" t="t" r="r" b="b"/>
              <a:pathLst>
                <a:path w="995" h="683" extrusionOk="0">
                  <a:moveTo>
                    <a:pt x="73" y="0"/>
                  </a:moveTo>
                  <a:cubicBezTo>
                    <a:pt x="47" y="0"/>
                    <a:pt x="23" y="4"/>
                    <a:pt x="0" y="8"/>
                  </a:cubicBezTo>
                  <a:cubicBezTo>
                    <a:pt x="226" y="43"/>
                    <a:pt x="399" y="239"/>
                    <a:pt x="399" y="474"/>
                  </a:cubicBezTo>
                  <a:cubicBezTo>
                    <a:pt x="399" y="589"/>
                    <a:pt x="492" y="683"/>
                    <a:pt x="607" y="683"/>
                  </a:cubicBezTo>
                  <a:lnTo>
                    <a:pt x="995" y="683"/>
                  </a:lnTo>
                  <a:cubicBezTo>
                    <a:pt x="880" y="683"/>
                    <a:pt x="786" y="589"/>
                    <a:pt x="786" y="474"/>
                  </a:cubicBezTo>
                  <a:cubicBezTo>
                    <a:pt x="786" y="213"/>
                    <a:pt x="574" y="0"/>
                    <a:pt x="313" y="0"/>
                  </a:cubicBezTo>
                  <a:close/>
                </a:path>
              </a:pathLst>
            </a:custGeom>
            <a:solidFill>
              <a:srgbClr val="CEC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1" name="Google Shape;2001;p33"/>
            <p:cNvSpPr/>
            <p:nvPr/>
          </p:nvSpPr>
          <p:spPr>
            <a:xfrm>
              <a:off x="4832244" y="2248766"/>
              <a:ext cx="128922" cy="213977"/>
            </a:xfrm>
            <a:custGeom>
              <a:avLst/>
              <a:gdLst/>
              <a:ahLst/>
              <a:cxnLst/>
              <a:rect l="l" t="t" r="r" b="b"/>
              <a:pathLst>
                <a:path w="626" h="1039" extrusionOk="0">
                  <a:moveTo>
                    <a:pt x="0" y="1"/>
                  </a:moveTo>
                  <a:cubicBezTo>
                    <a:pt x="131" y="1"/>
                    <a:pt x="236" y="107"/>
                    <a:pt x="236" y="237"/>
                  </a:cubicBezTo>
                  <a:lnTo>
                    <a:pt x="236" y="801"/>
                  </a:lnTo>
                  <a:cubicBezTo>
                    <a:pt x="236" y="932"/>
                    <a:pt x="131" y="1038"/>
                    <a:pt x="0" y="1038"/>
                  </a:cubicBezTo>
                  <a:lnTo>
                    <a:pt x="388" y="1038"/>
                  </a:lnTo>
                  <a:cubicBezTo>
                    <a:pt x="518" y="1038"/>
                    <a:pt x="624" y="932"/>
                    <a:pt x="624" y="801"/>
                  </a:cubicBezTo>
                  <a:lnTo>
                    <a:pt x="624" y="237"/>
                  </a:lnTo>
                  <a:cubicBezTo>
                    <a:pt x="625" y="107"/>
                    <a:pt x="520" y="1"/>
                    <a:pt x="388" y="1"/>
                  </a:cubicBezTo>
                  <a:close/>
                </a:path>
              </a:pathLst>
            </a:custGeom>
            <a:solidFill>
              <a:srgbClr val="CEC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2" name="Google Shape;2002;p33"/>
            <p:cNvSpPr/>
            <p:nvPr/>
          </p:nvSpPr>
          <p:spPr>
            <a:xfrm>
              <a:off x="4240150" y="2248766"/>
              <a:ext cx="75788" cy="213977"/>
            </a:xfrm>
            <a:custGeom>
              <a:avLst/>
              <a:gdLst/>
              <a:ahLst/>
              <a:cxnLst/>
              <a:rect l="l" t="t" r="r" b="b"/>
              <a:pathLst>
                <a:path w="368" h="1039" extrusionOk="0">
                  <a:moveTo>
                    <a:pt x="238" y="1"/>
                  </a:moveTo>
                  <a:cubicBezTo>
                    <a:pt x="107" y="1"/>
                    <a:pt x="1" y="107"/>
                    <a:pt x="1" y="237"/>
                  </a:cubicBezTo>
                  <a:lnTo>
                    <a:pt x="1" y="801"/>
                  </a:lnTo>
                  <a:cubicBezTo>
                    <a:pt x="1" y="932"/>
                    <a:pt x="107" y="1038"/>
                    <a:pt x="238" y="1038"/>
                  </a:cubicBezTo>
                  <a:lnTo>
                    <a:pt x="367" y="1038"/>
                  </a:lnTo>
                  <a:cubicBezTo>
                    <a:pt x="236" y="1038"/>
                    <a:pt x="131" y="932"/>
                    <a:pt x="131" y="801"/>
                  </a:cubicBezTo>
                  <a:lnTo>
                    <a:pt x="131" y="237"/>
                  </a:lnTo>
                  <a:cubicBezTo>
                    <a:pt x="131" y="107"/>
                    <a:pt x="236" y="1"/>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3" name="Google Shape;2003;p33"/>
            <p:cNvSpPr/>
            <p:nvPr/>
          </p:nvSpPr>
          <p:spPr>
            <a:xfrm>
              <a:off x="4123791" y="1090114"/>
              <a:ext cx="216448" cy="219331"/>
            </a:xfrm>
            <a:custGeom>
              <a:avLst/>
              <a:gdLst/>
              <a:ahLst/>
              <a:cxnLst/>
              <a:rect l="l" t="t" r="r" b="b"/>
              <a:pathLst>
                <a:path w="1051" h="1065" extrusionOk="0">
                  <a:moveTo>
                    <a:pt x="553" y="0"/>
                  </a:moveTo>
                  <a:cubicBezTo>
                    <a:pt x="305" y="0"/>
                    <a:pt x="0" y="239"/>
                    <a:pt x="0" y="533"/>
                  </a:cubicBezTo>
                  <a:cubicBezTo>
                    <a:pt x="0" y="827"/>
                    <a:pt x="305" y="1065"/>
                    <a:pt x="553" y="1065"/>
                  </a:cubicBezTo>
                  <a:lnTo>
                    <a:pt x="1051" y="1065"/>
                  </a:lnTo>
                  <a:lnTo>
                    <a:pt x="1051" y="0"/>
                  </a:lnTo>
                  <a:close/>
                </a:path>
              </a:pathLst>
            </a:custGeom>
            <a:solidFill>
              <a:srgbClr val="E5E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4" name="Google Shape;2004;p33"/>
            <p:cNvSpPr/>
            <p:nvPr/>
          </p:nvSpPr>
          <p:spPr>
            <a:xfrm>
              <a:off x="4124203" y="1206061"/>
              <a:ext cx="216036" cy="103384"/>
            </a:xfrm>
            <a:custGeom>
              <a:avLst/>
              <a:gdLst/>
              <a:ahLst/>
              <a:cxnLst/>
              <a:rect l="l" t="t" r="r" b="b"/>
              <a:pathLst>
                <a:path w="1049" h="502" extrusionOk="0">
                  <a:moveTo>
                    <a:pt x="0" y="0"/>
                  </a:moveTo>
                  <a:cubicBezTo>
                    <a:pt x="21" y="280"/>
                    <a:pt x="312" y="502"/>
                    <a:pt x="551" y="502"/>
                  </a:cubicBezTo>
                  <a:lnTo>
                    <a:pt x="1049" y="502"/>
                  </a:lnTo>
                  <a:cubicBezTo>
                    <a:pt x="904" y="502"/>
                    <a:pt x="772" y="430"/>
                    <a:pt x="686" y="316"/>
                  </a:cubicBezTo>
                  <a:lnTo>
                    <a:pt x="496" y="316"/>
                  </a:lnTo>
                  <a:cubicBezTo>
                    <a:pt x="313" y="316"/>
                    <a:pt x="100" y="185"/>
                    <a:pt x="0" y="0"/>
                  </a:cubicBezTo>
                  <a:close/>
                </a:path>
              </a:pathLst>
            </a:custGeom>
            <a:solidFill>
              <a:srgbClr val="CEC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5" name="Google Shape;2005;p33"/>
            <p:cNvSpPr/>
            <p:nvPr/>
          </p:nvSpPr>
          <p:spPr>
            <a:xfrm>
              <a:off x="4240974" y="1090114"/>
              <a:ext cx="198531" cy="219331"/>
            </a:xfrm>
            <a:custGeom>
              <a:avLst/>
              <a:gdLst/>
              <a:ahLst/>
              <a:cxnLst/>
              <a:rect l="l" t="t" r="r" b="b"/>
              <a:pathLst>
                <a:path w="964" h="1065" extrusionOk="0">
                  <a:moveTo>
                    <a:pt x="482" y="0"/>
                  </a:moveTo>
                  <a:cubicBezTo>
                    <a:pt x="216" y="0"/>
                    <a:pt x="0" y="239"/>
                    <a:pt x="0" y="533"/>
                  </a:cubicBezTo>
                  <a:cubicBezTo>
                    <a:pt x="0" y="826"/>
                    <a:pt x="216" y="1065"/>
                    <a:pt x="482" y="1065"/>
                  </a:cubicBezTo>
                  <a:cubicBezTo>
                    <a:pt x="748" y="1065"/>
                    <a:pt x="964" y="826"/>
                    <a:pt x="964" y="533"/>
                  </a:cubicBezTo>
                  <a:cubicBezTo>
                    <a:pt x="964" y="239"/>
                    <a:pt x="748" y="0"/>
                    <a:pt x="482" y="0"/>
                  </a:cubicBezTo>
                  <a:close/>
                </a:path>
              </a:pathLst>
            </a:custGeom>
            <a:solidFill>
              <a:srgbClr val="998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6" name="Google Shape;2006;p33"/>
            <p:cNvSpPr/>
            <p:nvPr/>
          </p:nvSpPr>
          <p:spPr>
            <a:xfrm>
              <a:off x="4317380" y="1142836"/>
              <a:ext cx="103590" cy="113888"/>
            </a:xfrm>
            <a:custGeom>
              <a:avLst/>
              <a:gdLst/>
              <a:ahLst/>
              <a:cxnLst/>
              <a:rect l="l" t="t" r="r" b="b"/>
              <a:pathLst>
                <a:path w="503" h="553" extrusionOk="0">
                  <a:moveTo>
                    <a:pt x="252" y="0"/>
                  </a:moveTo>
                  <a:cubicBezTo>
                    <a:pt x="113" y="0"/>
                    <a:pt x="0" y="124"/>
                    <a:pt x="0" y="277"/>
                  </a:cubicBezTo>
                  <a:cubicBezTo>
                    <a:pt x="0" y="429"/>
                    <a:pt x="113" y="553"/>
                    <a:pt x="252" y="553"/>
                  </a:cubicBezTo>
                  <a:cubicBezTo>
                    <a:pt x="390" y="553"/>
                    <a:pt x="503" y="429"/>
                    <a:pt x="503" y="277"/>
                  </a:cubicBezTo>
                  <a:cubicBezTo>
                    <a:pt x="503" y="123"/>
                    <a:pt x="390" y="0"/>
                    <a:pt x="252" y="0"/>
                  </a:cubicBezTo>
                  <a:close/>
                </a:path>
              </a:pathLst>
            </a:custGeom>
            <a:solidFill>
              <a:srgbClr val="594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59" name="Google Shape;2159;p33"/>
          <p:cNvSpPr/>
          <p:nvPr/>
        </p:nvSpPr>
        <p:spPr>
          <a:xfrm>
            <a:off x="12093780" y="1761987"/>
            <a:ext cx="48731" cy="48896"/>
          </a:xfrm>
          <a:custGeom>
            <a:avLst/>
            <a:gdLst/>
            <a:ahLst/>
            <a:cxnLst/>
            <a:rect l="l" t="t" r="r" b="b"/>
            <a:pathLst>
              <a:path w="295" h="296" extrusionOk="0">
                <a:moveTo>
                  <a:pt x="99" y="1"/>
                </a:moveTo>
                <a:lnTo>
                  <a:pt x="99" y="101"/>
                </a:lnTo>
                <a:lnTo>
                  <a:pt x="0" y="101"/>
                </a:lnTo>
                <a:lnTo>
                  <a:pt x="0" y="197"/>
                </a:lnTo>
                <a:lnTo>
                  <a:pt x="99" y="197"/>
                </a:lnTo>
                <a:lnTo>
                  <a:pt x="99" y="295"/>
                </a:lnTo>
                <a:lnTo>
                  <a:pt x="195" y="295"/>
                </a:lnTo>
                <a:lnTo>
                  <a:pt x="195" y="197"/>
                </a:lnTo>
                <a:lnTo>
                  <a:pt x="294" y="197"/>
                </a:lnTo>
                <a:lnTo>
                  <a:pt x="294" y="101"/>
                </a:lnTo>
                <a:lnTo>
                  <a:pt x="195" y="101"/>
                </a:lnTo>
                <a:lnTo>
                  <a:pt x="195" y="1"/>
                </a:lnTo>
                <a:close/>
              </a:path>
            </a:pathLst>
          </a:custGeom>
          <a:solidFill>
            <a:srgbClr val="594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0" name="Google Shape;2170;p33"/>
          <p:cNvSpPr txBox="1"/>
          <p:nvPr/>
        </p:nvSpPr>
        <p:spPr>
          <a:xfrm>
            <a:off x="6274408" y="3703270"/>
            <a:ext cx="2145596" cy="73008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chemeClr val="bg1"/>
                </a:solidFill>
                <a:latin typeface="Roboto" panose="02000000000000000000" pitchFamily="2" charset="0"/>
                <a:ea typeface="Roboto" panose="02000000000000000000" pitchFamily="2" charset="0"/>
                <a:cs typeface="Roboto" panose="02000000000000000000" pitchFamily="2" charset="0"/>
                <a:sym typeface="Roboto"/>
              </a:rPr>
              <a:t>Best Solution is Boosting with 86 % recall</a:t>
            </a:r>
            <a:endParaRPr b="1"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 name="TextBox 2">
            <a:extLst>
              <a:ext uri="{FF2B5EF4-FFF2-40B4-BE49-F238E27FC236}">
                <a16:creationId xmlns:a16="http://schemas.microsoft.com/office/drawing/2014/main" id="{458CD8E2-7343-804A-AEDF-0169D7E99A11}"/>
              </a:ext>
            </a:extLst>
          </p:cNvPr>
          <p:cNvSpPr txBox="1"/>
          <p:nvPr/>
        </p:nvSpPr>
        <p:spPr>
          <a:xfrm>
            <a:off x="2383617" y="1142630"/>
            <a:ext cx="6073140" cy="307777"/>
          </a:xfrm>
          <a:prstGeom prst="rect">
            <a:avLst/>
          </a:prstGeom>
          <a:noFill/>
        </p:spPr>
        <p:txBody>
          <a:bodyPr wrap="square">
            <a:spAutoFit/>
          </a:bodyPr>
          <a:lstStyle/>
          <a:p>
            <a:pPr marL="114300" indent="0">
              <a:buNone/>
            </a:pPr>
            <a:endParaRPr lang="en-US" dirty="0"/>
          </a:p>
        </p:txBody>
      </p:sp>
      <p:sp>
        <p:nvSpPr>
          <p:cNvPr id="5" name="TextBox 4">
            <a:extLst>
              <a:ext uri="{FF2B5EF4-FFF2-40B4-BE49-F238E27FC236}">
                <a16:creationId xmlns:a16="http://schemas.microsoft.com/office/drawing/2014/main" id="{DD84E98E-07D9-3416-5A7E-57B3454342D7}"/>
              </a:ext>
            </a:extLst>
          </p:cNvPr>
          <p:cNvSpPr txBox="1"/>
          <p:nvPr/>
        </p:nvSpPr>
        <p:spPr>
          <a:xfrm>
            <a:off x="1915206" y="1089908"/>
            <a:ext cx="6073140" cy="1106778"/>
          </a:xfrm>
          <a:prstGeom prst="rect">
            <a:avLst/>
          </a:prstGeom>
          <a:solidFill>
            <a:schemeClr val="accent3">
              <a:lumMod val="20000"/>
              <a:lumOff val="80000"/>
            </a:schemeClr>
          </a:solidFill>
          <a:effectLst/>
        </p:spPr>
        <p:txBody>
          <a:bodyPr wrap="square">
            <a:spAutoFit/>
          </a:bodyPr>
          <a:lstStyle/>
          <a:p>
            <a:pPr marL="0" marR="0">
              <a:lnSpc>
                <a:spcPct val="107000"/>
              </a:lnSpc>
              <a:spcBef>
                <a:spcPts val="0"/>
              </a:spcBef>
              <a:spcAft>
                <a:spcPts val="800"/>
              </a:spcAft>
            </a:pPr>
            <a:r>
              <a:rPr lang="en-IN" sz="1400" kern="100" dirty="0">
                <a:effectLst/>
                <a:latin typeface="Calibri" panose="020F0502020204030204" pitchFamily="34" charset="0"/>
                <a:ea typeface="Calibri" panose="020F0502020204030204" pitchFamily="34" charset="0"/>
                <a:cs typeface="Arial" panose="020B0604020202020204" pitchFamily="34" charset="0"/>
              </a:rPr>
              <a:t>The Best Model is Classification Tree-Boosting</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Ø"/>
            </a:pPr>
            <a:r>
              <a:rPr lang="en-IN" sz="1400" kern="100" dirty="0">
                <a:effectLst/>
                <a:latin typeface="Calibri" panose="020F0502020204030204" pitchFamily="34" charset="0"/>
                <a:ea typeface="Calibri" panose="020F0502020204030204" pitchFamily="34" charset="0"/>
                <a:cs typeface="Arial" panose="020B0604020202020204" pitchFamily="34" charset="0"/>
              </a:rPr>
              <a:t>Achieved the Highest Recall of 86%</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Ø"/>
            </a:pPr>
            <a:r>
              <a:rPr lang="en-IN" sz="1400" kern="100" dirty="0">
                <a:effectLst/>
                <a:latin typeface="Calibri" panose="020F0502020204030204" pitchFamily="34" charset="0"/>
                <a:ea typeface="Calibri" panose="020F0502020204030204" pitchFamily="34" charset="0"/>
                <a:cs typeface="Arial" panose="020B0604020202020204" pitchFamily="34" charset="0"/>
              </a:rPr>
              <a:t>Precision of  67%</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Ø"/>
            </a:pPr>
            <a:r>
              <a:rPr lang="en-IN" sz="1400" kern="100" dirty="0">
                <a:effectLst/>
                <a:latin typeface="Calibri" panose="020F0502020204030204" pitchFamily="34" charset="0"/>
                <a:ea typeface="Calibri" panose="020F0502020204030204" pitchFamily="34" charset="0"/>
                <a:cs typeface="Arial" panose="020B0604020202020204" pitchFamily="34" charset="0"/>
              </a:rPr>
              <a:t>Optimal Cut-off at 0.4</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A picture containing text, screenshot, display, rectangle">
            <a:extLst>
              <a:ext uri="{FF2B5EF4-FFF2-40B4-BE49-F238E27FC236}">
                <a16:creationId xmlns:a16="http://schemas.microsoft.com/office/drawing/2014/main" id="{0AF1AD7F-1136-24C8-7063-FC5752C956BD}"/>
              </a:ext>
            </a:extLst>
          </p:cNvPr>
          <p:cNvPicPr>
            <a:picLocks noChangeAspect="1"/>
          </p:cNvPicPr>
          <p:nvPr/>
        </p:nvPicPr>
        <p:blipFill>
          <a:blip r:embed="rId3"/>
          <a:stretch>
            <a:fillRect/>
          </a:stretch>
        </p:blipFill>
        <p:spPr>
          <a:xfrm>
            <a:off x="5480971" y="2891552"/>
            <a:ext cx="3588409" cy="2191172"/>
          </a:xfrm>
          <a:prstGeom prst="rect">
            <a:avLst/>
          </a:prstGeom>
          <a:ln>
            <a:solidFill>
              <a:schemeClr val="accent4">
                <a:lumMod val="75000"/>
              </a:schemeClr>
            </a:solidFill>
          </a:ln>
        </p:spPr>
      </p:pic>
      <p:sp>
        <p:nvSpPr>
          <p:cNvPr id="9" name="TextBox 8">
            <a:extLst>
              <a:ext uri="{FF2B5EF4-FFF2-40B4-BE49-F238E27FC236}">
                <a16:creationId xmlns:a16="http://schemas.microsoft.com/office/drawing/2014/main" id="{1A66497A-342F-8BF2-69C4-7FAB04243F9A}"/>
              </a:ext>
            </a:extLst>
          </p:cNvPr>
          <p:cNvSpPr txBox="1"/>
          <p:nvPr/>
        </p:nvSpPr>
        <p:spPr>
          <a:xfrm>
            <a:off x="6126480" y="2529813"/>
            <a:ext cx="3406140" cy="307777"/>
          </a:xfrm>
          <a:prstGeom prst="rect">
            <a:avLst/>
          </a:prstGeom>
          <a:noFill/>
        </p:spPr>
        <p:txBody>
          <a:bodyPr wrap="square" rtlCol="0">
            <a:spAutoFit/>
          </a:bodyPr>
          <a:lstStyle/>
          <a:p>
            <a:r>
              <a:rPr lang="en-US" dirty="0"/>
              <a:t>Variable Relative Influence</a:t>
            </a:r>
          </a:p>
        </p:txBody>
      </p:sp>
      <p:graphicFrame>
        <p:nvGraphicFramePr>
          <p:cNvPr id="13" name="Table 13">
            <a:extLst>
              <a:ext uri="{FF2B5EF4-FFF2-40B4-BE49-F238E27FC236}">
                <a16:creationId xmlns:a16="http://schemas.microsoft.com/office/drawing/2014/main" id="{2CE2CA24-5C65-B30E-4555-CB58F02844A4}"/>
              </a:ext>
            </a:extLst>
          </p:cNvPr>
          <p:cNvGraphicFramePr>
            <a:graphicFrameLocks noGrp="1"/>
          </p:cNvGraphicFramePr>
          <p:nvPr>
            <p:extLst>
              <p:ext uri="{D42A27DB-BD31-4B8C-83A1-F6EECF244321}">
                <p14:modId xmlns:p14="http://schemas.microsoft.com/office/powerpoint/2010/main" val="15802932"/>
              </p:ext>
            </p:extLst>
          </p:nvPr>
        </p:nvGraphicFramePr>
        <p:xfrm>
          <a:off x="1715207" y="2861496"/>
          <a:ext cx="3692037" cy="2221228"/>
        </p:xfrm>
        <a:graphic>
          <a:graphicData uri="http://schemas.openxmlformats.org/drawingml/2006/table">
            <a:tbl>
              <a:tblPr firstRow="1" bandRow="1">
                <a:tableStyleId>{7DF18680-E054-41AD-8BC1-D1AEF772440D}</a:tableStyleId>
              </a:tblPr>
              <a:tblGrid>
                <a:gridCol w="1230679">
                  <a:extLst>
                    <a:ext uri="{9D8B030D-6E8A-4147-A177-3AD203B41FA5}">
                      <a16:colId xmlns:a16="http://schemas.microsoft.com/office/drawing/2014/main" val="378461996"/>
                    </a:ext>
                  </a:extLst>
                </a:gridCol>
                <a:gridCol w="1230679">
                  <a:extLst>
                    <a:ext uri="{9D8B030D-6E8A-4147-A177-3AD203B41FA5}">
                      <a16:colId xmlns:a16="http://schemas.microsoft.com/office/drawing/2014/main" val="2914691657"/>
                    </a:ext>
                  </a:extLst>
                </a:gridCol>
                <a:gridCol w="1230679">
                  <a:extLst>
                    <a:ext uri="{9D8B030D-6E8A-4147-A177-3AD203B41FA5}">
                      <a16:colId xmlns:a16="http://schemas.microsoft.com/office/drawing/2014/main" val="3280554460"/>
                    </a:ext>
                  </a:extLst>
                </a:gridCol>
              </a:tblGrid>
              <a:tr h="981470">
                <a:tc>
                  <a:txBody>
                    <a:bodyPr/>
                    <a:lstStyle/>
                    <a:p>
                      <a:pPr marL="0" marR="0" algn="ctr">
                        <a:lnSpc>
                          <a:spcPct val="107000"/>
                        </a:lnSpc>
                        <a:spcBef>
                          <a:spcPts val="0"/>
                        </a:spcBef>
                        <a:spcAft>
                          <a:spcPts val="0"/>
                        </a:spcAft>
                      </a:pPr>
                      <a:r>
                        <a:rPr lang="en-IN" sz="1200" b="1"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Actual             </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0" marR="0" algn="ctr">
                        <a:lnSpc>
                          <a:spcPct val="107000"/>
                        </a:lnSpc>
                        <a:spcBef>
                          <a:spcPts val="0"/>
                        </a:spcBef>
                        <a:spcAft>
                          <a:spcPts val="0"/>
                        </a:spcAft>
                      </a:pPr>
                      <a:r>
                        <a:rPr lang="en-IN" sz="1200" b="1"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Predicted</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tc>
                  <a:txBody>
                    <a:bodyPr/>
                    <a:lstStyle/>
                    <a:p>
                      <a:pPr marL="0" marR="0" algn="ctr">
                        <a:lnSpc>
                          <a:spcPct val="107000"/>
                        </a:lnSpc>
                        <a:spcBef>
                          <a:spcPts val="0"/>
                        </a:spcBef>
                        <a:spcAft>
                          <a:spcPts val="0"/>
                        </a:spcAft>
                      </a:pPr>
                      <a:r>
                        <a:rPr lang="en-IN" sz="1200" b="1"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Short Stay</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tc>
                  <a:txBody>
                    <a:bodyPr/>
                    <a:lstStyle/>
                    <a:p>
                      <a:pPr marL="0" marR="0" algn="ctr">
                        <a:lnSpc>
                          <a:spcPct val="107000"/>
                        </a:lnSpc>
                        <a:spcBef>
                          <a:spcPts val="0"/>
                        </a:spcBef>
                        <a:spcAft>
                          <a:spcPts val="0"/>
                        </a:spcAft>
                      </a:pPr>
                      <a:r>
                        <a:rPr lang="en-IN" sz="1200" b="1"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Long Stay</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extLst>
                  <a:ext uri="{0D108BD9-81ED-4DB2-BD59-A6C34878D82A}">
                    <a16:rowId xmlns:a16="http://schemas.microsoft.com/office/drawing/2014/main" val="3261988359"/>
                  </a:ext>
                </a:extLst>
              </a:tr>
              <a:tr h="619879">
                <a:tc>
                  <a:txBody>
                    <a:bodyPr/>
                    <a:lstStyle/>
                    <a:p>
                      <a:pPr marL="0" marR="0" algn="ctr">
                        <a:lnSpc>
                          <a:spcPct val="107000"/>
                        </a:lnSpc>
                        <a:spcBef>
                          <a:spcPts val="0"/>
                        </a:spcBef>
                        <a:spcAft>
                          <a:spcPts val="0"/>
                        </a:spcAft>
                      </a:pPr>
                      <a:r>
                        <a:rPr lang="en-IN" sz="1200" b="1" kern="100" dirty="0">
                          <a:effectLst/>
                          <a:latin typeface="Roboto" panose="02000000000000000000" pitchFamily="2" charset="0"/>
                          <a:ea typeface="Roboto" panose="02000000000000000000" pitchFamily="2" charset="0"/>
                          <a:cs typeface="Roboto" panose="02000000000000000000" pitchFamily="2" charset="0"/>
                        </a:rPr>
                        <a:t>Short Stay</a:t>
                      </a:r>
                      <a:endParaRPr lang="en-US" sz="1200"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tc>
                  <a:txBody>
                    <a:bodyPr/>
                    <a:lstStyle/>
                    <a:p>
                      <a:pPr marL="0" marR="0" algn="ctr">
                        <a:lnSpc>
                          <a:spcPct val="107000"/>
                        </a:lnSpc>
                        <a:spcBef>
                          <a:spcPts val="0"/>
                        </a:spcBef>
                        <a:spcAft>
                          <a:spcPts val="0"/>
                        </a:spcAft>
                      </a:pPr>
                      <a:r>
                        <a:rPr lang="en-IN" sz="1200" kern="100" dirty="0">
                          <a:effectLst/>
                          <a:latin typeface="Roboto" panose="02000000000000000000" pitchFamily="2" charset="0"/>
                          <a:ea typeface="Roboto" panose="02000000000000000000" pitchFamily="2" charset="0"/>
                          <a:cs typeface="Roboto" panose="02000000000000000000" pitchFamily="2" charset="0"/>
                        </a:rPr>
                        <a:t>18,766</a:t>
                      </a:r>
                      <a:endParaRPr lang="en-US" sz="1200"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tc>
                  <a:txBody>
                    <a:bodyPr/>
                    <a:lstStyle/>
                    <a:p>
                      <a:pPr marL="0" marR="0" algn="ctr">
                        <a:lnSpc>
                          <a:spcPct val="107000"/>
                        </a:lnSpc>
                        <a:spcBef>
                          <a:spcPts val="0"/>
                        </a:spcBef>
                        <a:spcAft>
                          <a:spcPts val="0"/>
                        </a:spcAft>
                      </a:pPr>
                      <a:r>
                        <a:rPr lang="en-IN" sz="1200" kern="100" dirty="0">
                          <a:effectLst/>
                          <a:latin typeface="Roboto" panose="02000000000000000000" pitchFamily="2" charset="0"/>
                          <a:ea typeface="Roboto" panose="02000000000000000000" pitchFamily="2" charset="0"/>
                          <a:cs typeface="Roboto" panose="02000000000000000000" pitchFamily="2" charset="0"/>
                        </a:rPr>
                        <a:t>15,395</a:t>
                      </a:r>
                      <a:endParaRPr lang="en-US" sz="1200"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extLst>
                  <a:ext uri="{0D108BD9-81ED-4DB2-BD59-A6C34878D82A}">
                    <a16:rowId xmlns:a16="http://schemas.microsoft.com/office/drawing/2014/main" val="1322965004"/>
                  </a:ext>
                </a:extLst>
              </a:tr>
              <a:tr h="619879">
                <a:tc>
                  <a:txBody>
                    <a:bodyPr/>
                    <a:lstStyle/>
                    <a:p>
                      <a:pPr marL="0" marR="0" algn="ctr">
                        <a:lnSpc>
                          <a:spcPct val="107000"/>
                        </a:lnSpc>
                        <a:spcBef>
                          <a:spcPts val="0"/>
                        </a:spcBef>
                        <a:spcAft>
                          <a:spcPts val="0"/>
                        </a:spcAft>
                      </a:pPr>
                      <a:r>
                        <a:rPr lang="en-IN" sz="1200" b="1" kern="100">
                          <a:effectLst/>
                          <a:latin typeface="Roboto" panose="02000000000000000000" pitchFamily="2" charset="0"/>
                          <a:ea typeface="Roboto" panose="02000000000000000000" pitchFamily="2" charset="0"/>
                          <a:cs typeface="Roboto" panose="02000000000000000000" pitchFamily="2" charset="0"/>
                        </a:rPr>
                        <a:t>Long Stay</a:t>
                      </a:r>
                      <a:endParaRPr lang="en-US" sz="1200" kern="10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tc>
                  <a:txBody>
                    <a:bodyPr/>
                    <a:lstStyle/>
                    <a:p>
                      <a:pPr marL="0" marR="0" algn="ctr">
                        <a:lnSpc>
                          <a:spcPct val="107000"/>
                        </a:lnSpc>
                        <a:spcBef>
                          <a:spcPts val="0"/>
                        </a:spcBef>
                        <a:spcAft>
                          <a:spcPts val="0"/>
                        </a:spcAft>
                      </a:pPr>
                      <a:r>
                        <a:rPr lang="en-IN" sz="1200" kern="100">
                          <a:effectLst/>
                          <a:latin typeface="Roboto" panose="02000000000000000000" pitchFamily="2" charset="0"/>
                          <a:ea typeface="Roboto" panose="02000000000000000000" pitchFamily="2" charset="0"/>
                          <a:cs typeface="Roboto" panose="02000000000000000000" pitchFamily="2" charset="0"/>
                        </a:rPr>
                        <a:t>4,974</a:t>
                      </a:r>
                      <a:endParaRPr lang="en-US" sz="1200" kern="10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tc>
                  <a:txBody>
                    <a:bodyPr/>
                    <a:lstStyle/>
                    <a:p>
                      <a:pPr marL="0" marR="0" algn="ctr">
                        <a:lnSpc>
                          <a:spcPct val="107000"/>
                        </a:lnSpc>
                        <a:spcBef>
                          <a:spcPts val="0"/>
                        </a:spcBef>
                        <a:spcAft>
                          <a:spcPts val="0"/>
                        </a:spcAft>
                      </a:pPr>
                      <a:r>
                        <a:rPr lang="en-IN" sz="1200" kern="100" dirty="0">
                          <a:effectLst/>
                          <a:latin typeface="Roboto" panose="02000000000000000000" pitchFamily="2" charset="0"/>
                          <a:ea typeface="Roboto" panose="02000000000000000000" pitchFamily="2" charset="0"/>
                          <a:cs typeface="Roboto" panose="02000000000000000000" pitchFamily="2" charset="0"/>
                        </a:rPr>
                        <a:t>31,666</a:t>
                      </a:r>
                      <a:endParaRPr lang="en-US" sz="1200"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nchor="ctr"/>
                </a:tc>
                <a:extLst>
                  <a:ext uri="{0D108BD9-81ED-4DB2-BD59-A6C34878D82A}">
                    <a16:rowId xmlns:a16="http://schemas.microsoft.com/office/drawing/2014/main" val="2021678618"/>
                  </a:ext>
                </a:extLst>
              </a:tr>
            </a:tbl>
          </a:graphicData>
        </a:graphic>
      </p:graphicFrame>
      <p:cxnSp>
        <p:nvCxnSpPr>
          <p:cNvPr id="15" name="Straight Connector 14">
            <a:extLst>
              <a:ext uri="{FF2B5EF4-FFF2-40B4-BE49-F238E27FC236}">
                <a16:creationId xmlns:a16="http://schemas.microsoft.com/office/drawing/2014/main" id="{43F9B1E8-87FA-5C5F-8173-B25C90A58A19}"/>
              </a:ext>
            </a:extLst>
          </p:cNvPr>
          <p:cNvCxnSpPr/>
          <p:nvPr/>
        </p:nvCxnSpPr>
        <p:spPr>
          <a:xfrm flipV="1">
            <a:off x="1864268" y="3225876"/>
            <a:ext cx="838200" cy="2753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85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72D6-5495-6BD6-FC60-78175D74AA36}"/>
              </a:ext>
            </a:extLst>
          </p:cNvPr>
          <p:cNvSpPr>
            <a:spLocks noGrp="1"/>
          </p:cNvSpPr>
          <p:nvPr>
            <p:ph type="title"/>
          </p:nvPr>
        </p:nvSpPr>
        <p:spPr/>
        <p:txBody>
          <a:bodyP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Conclusion</a:t>
            </a:r>
          </a:p>
        </p:txBody>
      </p:sp>
      <p:sp>
        <p:nvSpPr>
          <p:cNvPr id="3" name="Text Placeholder 2">
            <a:extLst>
              <a:ext uri="{FF2B5EF4-FFF2-40B4-BE49-F238E27FC236}">
                <a16:creationId xmlns:a16="http://schemas.microsoft.com/office/drawing/2014/main" id="{934ED238-A81A-FF8D-6335-A6372C99C478}"/>
              </a:ext>
            </a:extLst>
          </p:cNvPr>
          <p:cNvSpPr>
            <a:spLocks noGrp="1"/>
          </p:cNvSpPr>
          <p:nvPr>
            <p:ph type="body" idx="1"/>
          </p:nvPr>
        </p:nvSpPr>
        <p:spPr>
          <a:xfrm>
            <a:off x="3617355" y="1152792"/>
            <a:ext cx="4937283" cy="3842954"/>
          </a:xfrm>
        </p:spPr>
        <p:txBody>
          <a:bodyPr/>
          <a:lstStyle/>
          <a:p>
            <a:pPr marL="114300" indent="0">
              <a:buNone/>
            </a:pPr>
            <a:r>
              <a:rPr lang="en-US" sz="1400" dirty="0"/>
              <a:t>This model can be beneficial to hospitals and patients alike. Hospitals will be able to predict long-stay patients with 86% accuracy which will help them plan their resources better than the current state.</a:t>
            </a:r>
          </a:p>
          <a:p>
            <a:pPr marL="114300" indent="0">
              <a:buNone/>
            </a:pPr>
            <a:endParaRPr lang="en-US" sz="1400" dirty="0"/>
          </a:p>
          <a:p>
            <a:pPr marL="114300" indent="0">
              <a:buNone/>
            </a:pPr>
            <a:r>
              <a:rPr lang="en-US" sz="1400" dirty="0"/>
              <a:t>Even in the cases where the prediction isn’t accurate, we have ensured the model output in such a way that patient inconvenience is very low. Our priority is to reduce anxiety and stress as much as possible for the patient and their family.</a:t>
            </a:r>
          </a:p>
          <a:p>
            <a:pPr marL="114300" indent="0">
              <a:buNone/>
            </a:pPr>
            <a:endParaRPr lang="en-US" sz="1400" dirty="0"/>
          </a:p>
          <a:p>
            <a:pPr marL="114300" indent="0">
              <a:buNone/>
            </a:pPr>
            <a:r>
              <a:rPr lang="en-US" sz="1400" dirty="0"/>
              <a:t>We believe this model has the potential to make a significant impact on the healthcare system.</a:t>
            </a:r>
          </a:p>
          <a:p>
            <a:pPr marL="114300" indent="0">
              <a:buNone/>
            </a:pPr>
            <a:endParaRPr lang="en-US" sz="1400" dirty="0"/>
          </a:p>
        </p:txBody>
      </p:sp>
      <p:grpSp>
        <p:nvGrpSpPr>
          <p:cNvPr id="54" name="Google Shape;1041;p23">
            <a:extLst>
              <a:ext uri="{FF2B5EF4-FFF2-40B4-BE49-F238E27FC236}">
                <a16:creationId xmlns:a16="http://schemas.microsoft.com/office/drawing/2014/main" id="{835161E7-B661-29AC-650D-A82CB570BB05}"/>
              </a:ext>
            </a:extLst>
          </p:cNvPr>
          <p:cNvGrpSpPr/>
          <p:nvPr/>
        </p:nvGrpSpPr>
        <p:grpSpPr>
          <a:xfrm>
            <a:off x="170288" y="1263052"/>
            <a:ext cx="3256853" cy="2969429"/>
            <a:chOff x="2638425" y="1224600"/>
            <a:chExt cx="3867170" cy="3444964"/>
          </a:xfrm>
        </p:grpSpPr>
        <p:sp>
          <p:nvSpPr>
            <p:cNvPr id="55" name="Google Shape;1042;p23">
              <a:extLst>
                <a:ext uri="{FF2B5EF4-FFF2-40B4-BE49-F238E27FC236}">
                  <a16:creationId xmlns:a16="http://schemas.microsoft.com/office/drawing/2014/main" id="{343E2ADA-CFDE-2F10-0A05-7912BAE056AA}"/>
                </a:ext>
              </a:extLst>
            </p:cNvPr>
            <p:cNvSpPr/>
            <p:nvPr/>
          </p:nvSpPr>
          <p:spPr>
            <a:xfrm>
              <a:off x="3816902" y="2966770"/>
              <a:ext cx="20826" cy="16661"/>
            </a:xfrm>
            <a:custGeom>
              <a:avLst/>
              <a:gdLst/>
              <a:ahLst/>
              <a:cxnLst/>
              <a:rect l="l" t="t" r="r" b="b"/>
              <a:pathLst>
                <a:path w="405" h="324" extrusionOk="0">
                  <a:moveTo>
                    <a:pt x="1" y="0"/>
                  </a:moveTo>
                  <a:lnTo>
                    <a:pt x="1" y="323"/>
                  </a:lnTo>
                  <a:lnTo>
                    <a:pt x="405" y="323"/>
                  </a:lnTo>
                  <a:lnTo>
                    <a:pt x="40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3;p23">
              <a:extLst>
                <a:ext uri="{FF2B5EF4-FFF2-40B4-BE49-F238E27FC236}">
                  <a16:creationId xmlns:a16="http://schemas.microsoft.com/office/drawing/2014/main" id="{5BAC4E58-6574-FFFB-639E-22D180F22140}"/>
                </a:ext>
              </a:extLst>
            </p:cNvPr>
            <p:cNvSpPr/>
            <p:nvPr/>
          </p:nvSpPr>
          <p:spPr>
            <a:xfrm>
              <a:off x="3879584" y="2966770"/>
              <a:ext cx="1380797" cy="16712"/>
            </a:xfrm>
            <a:custGeom>
              <a:avLst/>
              <a:gdLst/>
              <a:ahLst/>
              <a:cxnLst/>
              <a:rect l="l" t="t" r="r" b="b"/>
              <a:pathLst>
                <a:path w="26852" h="325" extrusionOk="0">
                  <a:moveTo>
                    <a:pt x="0" y="0"/>
                  </a:moveTo>
                  <a:lnTo>
                    <a:pt x="0" y="324"/>
                  </a:lnTo>
                  <a:lnTo>
                    <a:pt x="814" y="324"/>
                  </a:lnTo>
                  <a:lnTo>
                    <a:pt x="814" y="0"/>
                  </a:lnTo>
                  <a:close/>
                  <a:moveTo>
                    <a:pt x="1627" y="0"/>
                  </a:moveTo>
                  <a:lnTo>
                    <a:pt x="1627" y="324"/>
                  </a:lnTo>
                  <a:lnTo>
                    <a:pt x="2441" y="324"/>
                  </a:lnTo>
                  <a:lnTo>
                    <a:pt x="2441" y="0"/>
                  </a:lnTo>
                  <a:close/>
                  <a:moveTo>
                    <a:pt x="3254" y="0"/>
                  </a:moveTo>
                  <a:lnTo>
                    <a:pt x="3254" y="324"/>
                  </a:lnTo>
                  <a:lnTo>
                    <a:pt x="4067" y="324"/>
                  </a:lnTo>
                  <a:lnTo>
                    <a:pt x="4067" y="0"/>
                  </a:lnTo>
                  <a:close/>
                  <a:moveTo>
                    <a:pt x="4883" y="0"/>
                  </a:moveTo>
                  <a:lnTo>
                    <a:pt x="4883" y="324"/>
                  </a:lnTo>
                  <a:lnTo>
                    <a:pt x="5696" y="324"/>
                  </a:lnTo>
                  <a:lnTo>
                    <a:pt x="5696" y="0"/>
                  </a:lnTo>
                  <a:close/>
                  <a:moveTo>
                    <a:pt x="6510" y="0"/>
                  </a:moveTo>
                  <a:lnTo>
                    <a:pt x="6510" y="324"/>
                  </a:lnTo>
                  <a:lnTo>
                    <a:pt x="7323" y="324"/>
                  </a:lnTo>
                  <a:lnTo>
                    <a:pt x="7323" y="0"/>
                  </a:lnTo>
                  <a:close/>
                  <a:moveTo>
                    <a:pt x="8138" y="0"/>
                  </a:moveTo>
                  <a:lnTo>
                    <a:pt x="8138" y="324"/>
                  </a:lnTo>
                  <a:lnTo>
                    <a:pt x="8951" y="324"/>
                  </a:lnTo>
                  <a:lnTo>
                    <a:pt x="8951" y="0"/>
                  </a:lnTo>
                  <a:close/>
                  <a:moveTo>
                    <a:pt x="9764" y="0"/>
                  </a:moveTo>
                  <a:lnTo>
                    <a:pt x="9764" y="324"/>
                  </a:lnTo>
                  <a:lnTo>
                    <a:pt x="10578" y="324"/>
                  </a:lnTo>
                  <a:lnTo>
                    <a:pt x="10578" y="0"/>
                  </a:lnTo>
                  <a:close/>
                  <a:moveTo>
                    <a:pt x="11391" y="0"/>
                  </a:moveTo>
                  <a:lnTo>
                    <a:pt x="11391" y="324"/>
                  </a:lnTo>
                  <a:lnTo>
                    <a:pt x="12205" y="324"/>
                  </a:lnTo>
                  <a:lnTo>
                    <a:pt x="12205" y="0"/>
                  </a:lnTo>
                  <a:close/>
                  <a:moveTo>
                    <a:pt x="13019" y="0"/>
                  </a:moveTo>
                  <a:lnTo>
                    <a:pt x="13019" y="324"/>
                  </a:lnTo>
                  <a:lnTo>
                    <a:pt x="13833" y="324"/>
                  </a:lnTo>
                  <a:lnTo>
                    <a:pt x="13833" y="0"/>
                  </a:lnTo>
                  <a:close/>
                  <a:moveTo>
                    <a:pt x="14646" y="0"/>
                  </a:moveTo>
                  <a:lnTo>
                    <a:pt x="14646" y="324"/>
                  </a:lnTo>
                  <a:lnTo>
                    <a:pt x="15460" y="324"/>
                  </a:lnTo>
                  <a:lnTo>
                    <a:pt x="15460" y="0"/>
                  </a:lnTo>
                  <a:close/>
                  <a:moveTo>
                    <a:pt x="16273" y="0"/>
                  </a:moveTo>
                  <a:lnTo>
                    <a:pt x="16273" y="324"/>
                  </a:lnTo>
                  <a:lnTo>
                    <a:pt x="17086" y="324"/>
                  </a:lnTo>
                  <a:lnTo>
                    <a:pt x="17086" y="0"/>
                  </a:lnTo>
                  <a:close/>
                  <a:moveTo>
                    <a:pt x="17901" y="0"/>
                  </a:moveTo>
                  <a:lnTo>
                    <a:pt x="17901" y="324"/>
                  </a:lnTo>
                  <a:lnTo>
                    <a:pt x="18714" y="324"/>
                  </a:lnTo>
                  <a:lnTo>
                    <a:pt x="18714" y="0"/>
                  </a:lnTo>
                  <a:close/>
                  <a:moveTo>
                    <a:pt x="19529" y="0"/>
                  </a:moveTo>
                  <a:lnTo>
                    <a:pt x="19529" y="324"/>
                  </a:lnTo>
                  <a:lnTo>
                    <a:pt x="20343" y="324"/>
                  </a:lnTo>
                  <a:lnTo>
                    <a:pt x="20343" y="0"/>
                  </a:lnTo>
                  <a:close/>
                  <a:moveTo>
                    <a:pt x="21156" y="0"/>
                  </a:moveTo>
                  <a:lnTo>
                    <a:pt x="21156" y="324"/>
                  </a:lnTo>
                  <a:lnTo>
                    <a:pt x="21969" y="324"/>
                  </a:lnTo>
                  <a:lnTo>
                    <a:pt x="21969" y="0"/>
                  </a:lnTo>
                  <a:close/>
                  <a:moveTo>
                    <a:pt x="22784" y="0"/>
                  </a:moveTo>
                  <a:lnTo>
                    <a:pt x="22784" y="324"/>
                  </a:lnTo>
                  <a:lnTo>
                    <a:pt x="23597" y="324"/>
                  </a:lnTo>
                  <a:lnTo>
                    <a:pt x="23597" y="0"/>
                  </a:lnTo>
                  <a:close/>
                  <a:moveTo>
                    <a:pt x="24411" y="0"/>
                  </a:moveTo>
                  <a:lnTo>
                    <a:pt x="24411" y="324"/>
                  </a:lnTo>
                  <a:lnTo>
                    <a:pt x="25225" y="324"/>
                  </a:lnTo>
                  <a:lnTo>
                    <a:pt x="25225" y="0"/>
                  </a:lnTo>
                  <a:close/>
                  <a:moveTo>
                    <a:pt x="26038" y="0"/>
                  </a:moveTo>
                  <a:lnTo>
                    <a:pt x="26038" y="324"/>
                  </a:lnTo>
                  <a:lnTo>
                    <a:pt x="26852" y="324"/>
                  </a:lnTo>
                  <a:lnTo>
                    <a:pt x="2685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4;p23">
              <a:extLst>
                <a:ext uri="{FF2B5EF4-FFF2-40B4-BE49-F238E27FC236}">
                  <a16:creationId xmlns:a16="http://schemas.microsoft.com/office/drawing/2014/main" id="{EFC95E26-2DD6-2FCE-AFD3-692196A0FD48}"/>
                </a:ext>
              </a:extLst>
            </p:cNvPr>
            <p:cNvSpPr/>
            <p:nvPr/>
          </p:nvSpPr>
          <p:spPr>
            <a:xfrm>
              <a:off x="5302159" y="2966770"/>
              <a:ext cx="20826" cy="16661"/>
            </a:xfrm>
            <a:custGeom>
              <a:avLst/>
              <a:gdLst/>
              <a:ahLst/>
              <a:cxnLst/>
              <a:rect l="l" t="t" r="r" b="b"/>
              <a:pathLst>
                <a:path w="405" h="324" extrusionOk="0">
                  <a:moveTo>
                    <a:pt x="0" y="0"/>
                  </a:moveTo>
                  <a:lnTo>
                    <a:pt x="0" y="323"/>
                  </a:lnTo>
                  <a:lnTo>
                    <a:pt x="404" y="323"/>
                  </a:lnTo>
                  <a:lnTo>
                    <a:pt x="4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5;p23">
              <a:extLst>
                <a:ext uri="{FF2B5EF4-FFF2-40B4-BE49-F238E27FC236}">
                  <a16:creationId xmlns:a16="http://schemas.microsoft.com/office/drawing/2014/main" id="{5868D7AA-CB5C-D7DC-E536-93B7D0F21453}"/>
                </a:ext>
              </a:extLst>
            </p:cNvPr>
            <p:cNvSpPr/>
            <p:nvPr/>
          </p:nvSpPr>
          <p:spPr>
            <a:xfrm>
              <a:off x="3500506" y="2966770"/>
              <a:ext cx="20826" cy="16661"/>
            </a:xfrm>
            <a:custGeom>
              <a:avLst/>
              <a:gdLst/>
              <a:ahLst/>
              <a:cxnLst/>
              <a:rect l="l" t="t" r="r" b="b"/>
              <a:pathLst>
                <a:path w="405" h="324" extrusionOk="0">
                  <a:moveTo>
                    <a:pt x="0" y="0"/>
                  </a:moveTo>
                  <a:lnTo>
                    <a:pt x="0" y="323"/>
                  </a:lnTo>
                  <a:lnTo>
                    <a:pt x="404" y="323"/>
                  </a:lnTo>
                  <a:lnTo>
                    <a:pt x="404"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6;p23">
              <a:extLst>
                <a:ext uri="{FF2B5EF4-FFF2-40B4-BE49-F238E27FC236}">
                  <a16:creationId xmlns:a16="http://schemas.microsoft.com/office/drawing/2014/main" id="{F9D0692C-82F0-7ECA-488A-A8515C8EBFEB}"/>
                </a:ext>
              </a:extLst>
            </p:cNvPr>
            <p:cNvSpPr/>
            <p:nvPr/>
          </p:nvSpPr>
          <p:spPr>
            <a:xfrm>
              <a:off x="3561903" y="2966770"/>
              <a:ext cx="121614" cy="16712"/>
            </a:xfrm>
            <a:custGeom>
              <a:avLst/>
              <a:gdLst/>
              <a:ahLst/>
              <a:cxnLst/>
              <a:rect l="l" t="t" r="r" b="b"/>
              <a:pathLst>
                <a:path w="2365" h="325" extrusionOk="0">
                  <a:moveTo>
                    <a:pt x="0" y="0"/>
                  </a:moveTo>
                  <a:lnTo>
                    <a:pt x="0" y="324"/>
                  </a:lnTo>
                  <a:lnTo>
                    <a:pt x="788" y="324"/>
                  </a:lnTo>
                  <a:lnTo>
                    <a:pt x="788" y="0"/>
                  </a:lnTo>
                  <a:close/>
                  <a:moveTo>
                    <a:pt x="1577" y="0"/>
                  </a:moveTo>
                  <a:lnTo>
                    <a:pt x="1577" y="324"/>
                  </a:lnTo>
                  <a:lnTo>
                    <a:pt x="2365" y="324"/>
                  </a:lnTo>
                  <a:lnTo>
                    <a:pt x="236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47;p23">
              <a:extLst>
                <a:ext uri="{FF2B5EF4-FFF2-40B4-BE49-F238E27FC236}">
                  <a16:creationId xmlns:a16="http://schemas.microsoft.com/office/drawing/2014/main" id="{CA569A17-2857-D6DC-E9D9-C426299CF488}"/>
                </a:ext>
              </a:extLst>
            </p:cNvPr>
            <p:cNvSpPr/>
            <p:nvPr/>
          </p:nvSpPr>
          <p:spPr>
            <a:xfrm>
              <a:off x="3723983" y="2966770"/>
              <a:ext cx="20826" cy="16661"/>
            </a:xfrm>
            <a:custGeom>
              <a:avLst/>
              <a:gdLst/>
              <a:ahLst/>
              <a:cxnLst/>
              <a:rect l="l" t="t" r="r" b="b"/>
              <a:pathLst>
                <a:path w="405" h="324" extrusionOk="0">
                  <a:moveTo>
                    <a:pt x="1" y="0"/>
                  </a:moveTo>
                  <a:lnTo>
                    <a:pt x="1" y="323"/>
                  </a:lnTo>
                  <a:lnTo>
                    <a:pt x="405" y="323"/>
                  </a:lnTo>
                  <a:lnTo>
                    <a:pt x="40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48;p23">
              <a:extLst>
                <a:ext uri="{FF2B5EF4-FFF2-40B4-BE49-F238E27FC236}">
                  <a16:creationId xmlns:a16="http://schemas.microsoft.com/office/drawing/2014/main" id="{D76DCA7F-3984-E81C-82D1-1BBF14116359}"/>
                </a:ext>
              </a:extLst>
            </p:cNvPr>
            <p:cNvSpPr/>
            <p:nvPr/>
          </p:nvSpPr>
          <p:spPr>
            <a:xfrm>
              <a:off x="5410092" y="2966770"/>
              <a:ext cx="20826" cy="16661"/>
            </a:xfrm>
            <a:custGeom>
              <a:avLst/>
              <a:gdLst/>
              <a:ahLst/>
              <a:cxnLst/>
              <a:rect l="l" t="t" r="r" b="b"/>
              <a:pathLst>
                <a:path w="405" h="324" extrusionOk="0">
                  <a:moveTo>
                    <a:pt x="1" y="0"/>
                  </a:moveTo>
                  <a:lnTo>
                    <a:pt x="1" y="323"/>
                  </a:lnTo>
                  <a:lnTo>
                    <a:pt x="405" y="323"/>
                  </a:lnTo>
                  <a:lnTo>
                    <a:pt x="40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9;p23">
              <a:extLst>
                <a:ext uri="{FF2B5EF4-FFF2-40B4-BE49-F238E27FC236}">
                  <a16:creationId xmlns:a16="http://schemas.microsoft.com/office/drawing/2014/main" id="{B984341A-DCEB-3631-1464-520B6AAAB2FB}"/>
                </a:ext>
              </a:extLst>
            </p:cNvPr>
            <p:cNvSpPr/>
            <p:nvPr/>
          </p:nvSpPr>
          <p:spPr>
            <a:xfrm>
              <a:off x="5471490" y="2966770"/>
              <a:ext cx="121666" cy="16712"/>
            </a:xfrm>
            <a:custGeom>
              <a:avLst/>
              <a:gdLst/>
              <a:ahLst/>
              <a:cxnLst/>
              <a:rect l="l" t="t" r="r" b="b"/>
              <a:pathLst>
                <a:path w="2366" h="325" extrusionOk="0">
                  <a:moveTo>
                    <a:pt x="1" y="0"/>
                  </a:moveTo>
                  <a:lnTo>
                    <a:pt x="1" y="324"/>
                  </a:lnTo>
                  <a:lnTo>
                    <a:pt x="789" y="324"/>
                  </a:lnTo>
                  <a:lnTo>
                    <a:pt x="789" y="0"/>
                  </a:lnTo>
                  <a:close/>
                  <a:moveTo>
                    <a:pt x="1578" y="0"/>
                  </a:moveTo>
                  <a:lnTo>
                    <a:pt x="1578" y="324"/>
                  </a:lnTo>
                  <a:lnTo>
                    <a:pt x="2365" y="324"/>
                  </a:lnTo>
                  <a:lnTo>
                    <a:pt x="236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0;p23">
              <a:extLst>
                <a:ext uri="{FF2B5EF4-FFF2-40B4-BE49-F238E27FC236}">
                  <a16:creationId xmlns:a16="http://schemas.microsoft.com/office/drawing/2014/main" id="{5A51011B-F007-E807-AE03-3293991B4E81}"/>
                </a:ext>
              </a:extLst>
            </p:cNvPr>
            <p:cNvSpPr/>
            <p:nvPr/>
          </p:nvSpPr>
          <p:spPr>
            <a:xfrm>
              <a:off x="3438337" y="1756712"/>
              <a:ext cx="20826" cy="16712"/>
            </a:xfrm>
            <a:custGeom>
              <a:avLst/>
              <a:gdLst/>
              <a:ahLst/>
              <a:cxnLst/>
              <a:rect l="l" t="t" r="r" b="b"/>
              <a:pathLst>
                <a:path w="405" h="325" extrusionOk="0">
                  <a:moveTo>
                    <a:pt x="1" y="1"/>
                  </a:moveTo>
                  <a:lnTo>
                    <a:pt x="1" y="324"/>
                  </a:lnTo>
                  <a:lnTo>
                    <a:pt x="405" y="324"/>
                  </a:lnTo>
                  <a:lnTo>
                    <a:pt x="405" y="1"/>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51;p23">
              <a:extLst>
                <a:ext uri="{FF2B5EF4-FFF2-40B4-BE49-F238E27FC236}">
                  <a16:creationId xmlns:a16="http://schemas.microsoft.com/office/drawing/2014/main" id="{CC664B0B-F1EA-8DB3-0D4B-8ED1CDE874DB}"/>
                </a:ext>
              </a:extLst>
            </p:cNvPr>
            <p:cNvSpPr/>
            <p:nvPr/>
          </p:nvSpPr>
          <p:spPr>
            <a:xfrm>
              <a:off x="3501637" y="1756712"/>
              <a:ext cx="212221" cy="16712"/>
            </a:xfrm>
            <a:custGeom>
              <a:avLst/>
              <a:gdLst/>
              <a:ahLst/>
              <a:cxnLst/>
              <a:rect l="l" t="t" r="r" b="b"/>
              <a:pathLst>
                <a:path w="4127" h="325" extrusionOk="0">
                  <a:moveTo>
                    <a:pt x="1" y="1"/>
                  </a:moveTo>
                  <a:lnTo>
                    <a:pt x="1" y="324"/>
                  </a:lnTo>
                  <a:lnTo>
                    <a:pt x="825" y="324"/>
                  </a:lnTo>
                  <a:lnTo>
                    <a:pt x="825" y="1"/>
                  </a:lnTo>
                  <a:close/>
                  <a:moveTo>
                    <a:pt x="1650" y="1"/>
                  </a:moveTo>
                  <a:lnTo>
                    <a:pt x="1650" y="324"/>
                  </a:lnTo>
                  <a:lnTo>
                    <a:pt x="2475" y="324"/>
                  </a:lnTo>
                  <a:lnTo>
                    <a:pt x="2475" y="1"/>
                  </a:lnTo>
                  <a:close/>
                  <a:moveTo>
                    <a:pt x="3301" y="1"/>
                  </a:moveTo>
                  <a:lnTo>
                    <a:pt x="3301" y="324"/>
                  </a:lnTo>
                  <a:lnTo>
                    <a:pt x="4126" y="324"/>
                  </a:lnTo>
                  <a:lnTo>
                    <a:pt x="41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2;p23">
              <a:extLst>
                <a:ext uri="{FF2B5EF4-FFF2-40B4-BE49-F238E27FC236}">
                  <a16:creationId xmlns:a16="http://schemas.microsoft.com/office/drawing/2014/main" id="{95F3B3A9-81AF-2EE6-468A-229C23426A7D}"/>
                </a:ext>
              </a:extLst>
            </p:cNvPr>
            <p:cNvSpPr/>
            <p:nvPr/>
          </p:nvSpPr>
          <p:spPr>
            <a:xfrm>
              <a:off x="3756276" y="1756712"/>
              <a:ext cx="29105" cy="29157"/>
            </a:xfrm>
            <a:custGeom>
              <a:avLst/>
              <a:gdLst/>
              <a:ahLst/>
              <a:cxnLst/>
              <a:rect l="l" t="t" r="r" b="b"/>
              <a:pathLst>
                <a:path w="566" h="567" extrusionOk="0">
                  <a:moveTo>
                    <a:pt x="1" y="1"/>
                  </a:moveTo>
                  <a:lnTo>
                    <a:pt x="1" y="324"/>
                  </a:lnTo>
                  <a:lnTo>
                    <a:pt x="242" y="324"/>
                  </a:lnTo>
                  <a:lnTo>
                    <a:pt x="242" y="567"/>
                  </a:lnTo>
                  <a:lnTo>
                    <a:pt x="566" y="567"/>
                  </a:lnTo>
                  <a:lnTo>
                    <a:pt x="5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53;p23">
              <a:extLst>
                <a:ext uri="{FF2B5EF4-FFF2-40B4-BE49-F238E27FC236}">
                  <a16:creationId xmlns:a16="http://schemas.microsoft.com/office/drawing/2014/main" id="{58025FD1-2267-9FEE-0516-9C54FD53D5C3}"/>
                </a:ext>
              </a:extLst>
            </p:cNvPr>
            <p:cNvSpPr/>
            <p:nvPr/>
          </p:nvSpPr>
          <p:spPr>
            <a:xfrm>
              <a:off x="3768720" y="1827006"/>
              <a:ext cx="16661" cy="2350317"/>
            </a:xfrm>
            <a:custGeom>
              <a:avLst/>
              <a:gdLst/>
              <a:ahLst/>
              <a:cxnLst/>
              <a:rect l="l" t="t" r="r" b="b"/>
              <a:pathLst>
                <a:path w="324" h="45706" extrusionOk="0">
                  <a:moveTo>
                    <a:pt x="0" y="1"/>
                  </a:moveTo>
                  <a:lnTo>
                    <a:pt x="0" y="802"/>
                  </a:lnTo>
                  <a:lnTo>
                    <a:pt x="324" y="802"/>
                  </a:lnTo>
                  <a:lnTo>
                    <a:pt x="324" y="1"/>
                  </a:lnTo>
                  <a:close/>
                  <a:moveTo>
                    <a:pt x="0" y="1604"/>
                  </a:moveTo>
                  <a:lnTo>
                    <a:pt x="0" y="2406"/>
                  </a:lnTo>
                  <a:lnTo>
                    <a:pt x="324" y="2406"/>
                  </a:lnTo>
                  <a:lnTo>
                    <a:pt x="324" y="1604"/>
                  </a:lnTo>
                  <a:close/>
                  <a:moveTo>
                    <a:pt x="0" y="3208"/>
                  </a:moveTo>
                  <a:lnTo>
                    <a:pt x="0" y="4011"/>
                  </a:lnTo>
                  <a:lnTo>
                    <a:pt x="324" y="4011"/>
                  </a:lnTo>
                  <a:lnTo>
                    <a:pt x="324" y="3208"/>
                  </a:lnTo>
                  <a:close/>
                  <a:moveTo>
                    <a:pt x="0" y="4812"/>
                  </a:moveTo>
                  <a:lnTo>
                    <a:pt x="0" y="5614"/>
                  </a:lnTo>
                  <a:lnTo>
                    <a:pt x="324" y="5614"/>
                  </a:lnTo>
                  <a:lnTo>
                    <a:pt x="324" y="4812"/>
                  </a:lnTo>
                  <a:close/>
                  <a:moveTo>
                    <a:pt x="0" y="6416"/>
                  </a:moveTo>
                  <a:lnTo>
                    <a:pt x="0" y="7218"/>
                  </a:lnTo>
                  <a:lnTo>
                    <a:pt x="324" y="7218"/>
                  </a:lnTo>
                  <a:lnTo>
                    <a:pt x="324" y="6416"/>
                  </a:lnTo>
                  <a:close/>
                  <a:moveTo>
                    <a:pt x="0" y="8019"/>
                  </a:moveTo>
                  <a:lnTo>
                    <a:pt x="0" y="8822"/>
                  </a:lnTo>
                  <a:lnTo>
                    <a:pt x="324" y="8822"/>
                  </a:lnTo>
                  <a:lnTo>
                    <a:pt x="324" y="8019"/>
                  </a:lnTo>
                  <a:close/>
                  <a:moveTo>
                    <a:pt x="0" y="9624"/>
                  </a:moveTo>
                  <a:lnTo>
                    <a:pt x="0" y="10426"/>
                  </a:lnTo>
                  <a:lnTo>
                    <a:pt x="324" y="10426"/>
                  </a:lnTo>
                  <a:lnTo>
                    <a:pt x="324" y="9624"/>
                  </a:lnTo>
                  <a:close/>
                  <a:moveTo>
                    <a:pt x="0" y="11226"/>
                  </a:moveTo>
                  <a:lnTo>
                    <a:pt x="0" y="12028"/>
                  </a:lnTo>
                  <a:lnTo>
                    <a:pt x="324" y="12028"/>
                  </a:lnTo>
                  <a:lnTo>
                    <a:pt x="324" y="11226"/>
                  </a:lnTo>
                  <a:close/>
                  <a:moveTo>
                    <a:pt x="0" y="12830"/>
                  </a:moveTo>
                  <a:lnTo>
                    <a:pt x="0" y="13632"/>
                  </a:lnTo>
                  <a:lnTo>
                    <a:pt x="324" y="13632"/>
                  </a:lnTo>
                  <a:lnTo>
                    <a:pt x="324" y="12830"/>
                  </a:lnTo>
                  <a:close/>
                  <a:moveTo>
                    <a:pt x="0" y="14434"/>
                  </a:moveTo>
                  <a:lnTo>
                    <a:pt x="0" y="15236"/>
                  </a:lnTo>
                  <a:lnTo>
                    <a:pt x="324" y="15236"/>
                  </a:lnTo>
                  <a:lnTo>
                    <a:pt x="324" y="14434"/>
                  </a:lnTo>
                  <a:close/>
                  <a:moveTo>
                    <a:pt x="0" y="16038"/>
                  </a:moveTo>
                  <a:lnTo>
                    <a:pt x="0" y="16839"/>
                  </a:lnTo>
                  <a:lnTo>
                    <a:pt x="324" y="16839"/>
                  </a:lnTo>
                  <a:lnTo>
                    <a:pt x="324" y="16038"/>
                  </a:lnTo>
                  <a:close/>
                  <a:moveTo>
                    <a:pt x="0" y="17641"/>
                  </a:moveTo>
                  <a:lnTo>
                    <a:pt x="0" y="18444"/>
                  </a:lnTo>
                  <a:lnTo>
                    <a:pt x="324" y="18444"/>
                  </a:lnTo>
                  <a:lnTo>
                    <a:pt x="324" y="17641"/>
                  </a:lnTo>
                  <a:close/>
                  <a:moveTo>
                    <a:pt x="0" y="19246"/>
                  </a:moveTo>
                  <a:lnTo>
                    <a:pt x="0" y="20047"/>
                  </a:lnTo>
                  <a:lnTo>
                    <a:pt x="324" y="20047"/>
                  </a:lnTo>
                  <a:lnTo>
                    <a:pt x="324" y="19246"/>
                  </a:lnTo>
                  <a:close/>
                  <a:moveTo>
                    <a:pt x="0" y="20849"/>
                  </a:moveTo>
                  <a:lnTo>
                    <a:pt x="0" y="21651"/>
                  </a:lnTo>
                  <a:lnTo>
                    <a:pt x="324" y="21651"/>
                  </a:lnTo>
                  <a:lnTo>
                    <a:pt x="324" y="20849"/>
                  </a:lnTo>
                  <a:close/>
                  <a:moveTo>
                    <a:pt x="0" y="22452"/>
                  </a:moveTo>
                  <a:lnTo>
                    <a:pt x="0" y="23254"/>
                  </a:lnTo>
                  <a:lnTo>
                    <a:pt x="324" y="23254"/>
                  </a:lnTo>
                  <a:lnTo>
                    <a:pt x="324" y="22452"/>
                  </a:lnTo>
                  <a:close/>
                  <a:moveTo>
                    <a:pt x="0" y="24056"/>
                  </a:moveTo>
                  <a:lnTo>
                    <a:pt x="0" y="24858"/>
                  </a:lnTo>
                  <a:lnTo>
                    <a:pt x="324" y="24858"/>
                  </a:lnTo>
                  <a:lnTo>
                    <a:pt x="324" y="24056"/>
                  </a:lnTo>
                  <a:close/>
                  <a:moveTo>
                    <a:pt x="0" y="25659"/>
                  </a:moveTo>
                  <a:lnTo>
                    <a:pt x="0" y="26461"/>
                  </a:lnTo>
                  <a:lnTo>
                    <a:pt x="324" y="26461"/>
                  </a:lnTo>
                  <a:lnTo>
                    <a:pt x="324" y="25659"/>
                  </a:lnTo>
                  <a:close/>
                  <a:moveTo>
                    <a:pt x="0" y="27264"/>
                  </a:moveTo>
                  <a:lnTo>
                    <a:pt x="0" y="28066"/>
                  </a:lnTo>
                  <a:lnTo>
                    <a:pt x="324" y="28066"/>
                  </a:lnTo>
                  <a:lnTo>
                    <a:pt x="324" y="27264"/>
                  </a:lnTo>
                  <a:close/>
                  <a:moveTo>
                    <a:pt x="0" y="28867"/>
                  </a:moveTo>
                  <a:lnTo>
                    <a:pt x="0" y="29669"/>
                  </a:lnTo>
                  <a:lnTo>
                    <a:pt x="324" y="29669"/>
                  </a:lnTo>
                  <a:lnTo>
                    <a:pt x="324" y="28867"/>
                  </a:lnTo>
                  <a:close/>
                  <a:moveTo>
                    <a:pt x="0" y="30471"/>
                  </a:moveTo>
                  <a:lnTo>
                    <a:pt x="0" y="31273"/>
                  </a:lnTo>
                  <a:lnTo>
                    <a:pt x="324" y="31273"/>
                  </a:lnTo>
                  <a:lnTo>
                    <a:pt x="324" y="30471"/>
                  </a:lnTo>
                  <a:close/>
                  <a:moveTo>
                    <a:pt x="0" y="32074"/>
                  </a:moveTo>
                  <a:lnTo>
                    <a:pt x="0" y="32876"/>
                  </a:lnTo>
                  <a:lnTo>
                    <a:pt x="324" y="32876"/>
                  </a:lnTo>
                  <a:lnTo>
                    <a:pt x="324" y="32074"/>
                  </a:lnTo>
                  <a:close/>
                  <a:moveTo>
                    <a:pt x="0" y="33678"/>
                  </a:moveTo>
                  <a:lnTo>
                    <a:pt x="0" y="34479"/>
                  </a:lnTo>
                  <a:lnTo>
                    <a:pt x="324" y="34479"/>
                  </a:lnTo>
                  <a:lnTo>
                    <a:pt x="324" y="33678"/>
                  </a:lnTo>
                  <a:close/>
                  <a:moveTo>
                    <a:pt x="0" y="35281"/>
                  </a:moveTo>
                  <a:lnTo>
                    <a:pt x="0" y="36083"/>
                  </a:lnTo>
                  <a:lnTo>
                    <a:pt x="324" y="36083"/>
                  </a:lnTo>
                  <a:lnTo>
                    <a:pt x="324" y="35281"/>
                  </a:lnTo>
                  <a:close/>
                  <a:moveTo>
                    <a:pt x="0" y="36886"/>
                  </a:moveTo>
                  <a:lnTo>
                    <a:pt x="0" y="37687"/>
                  </a:lnTo>
                  <a:lnTo>
                    <a:pt x="324" y="37687"/>
                  </a:lnTo>
                  <a:lnTo>
                    <a:pt x="324" y="36886"/>
                  </a:lnTo>
                  <a:close/>
                  <a:moveTo>
                    <a:pt x="0" y="38489"/>
                  </a:moveTo>
                  <a:lnTo>
                    <a:pt x="0" y="39291"/>
                  </a:lnTo>
                  <a:lnTo>
                    <a:pt x="324" y="39291"/>
                  </a:lnTo>
                  <a:lnTo>
                    <a:pt x="324" y="38489"/>
                  </a:lnTo>
                  <a:close/>
                  <a:moveTo>
                    <a:pt x="0" y="40093"/>
                  </a:moveTo>
                  <a:lnTo>
                    <a:pt x="0" y="40894"/>
                  </a:lnTo>
                  <a:lnTo>
                    <a:pt x="324" y="40894"/>
                  </a:lnTo>
                  <a:lnTo>
                    <a:pt x="324" y="40093"/>
                  </a:lnTo>
                  <a:close/>
                  <a:moveTo>
                    <a:pt x="0" y="41697"/>
                  </a:moveTo>
                  <a:lnTo>
                    <a:pt x="0" y="42499"/>
                  </a:lnTo>
                  <a:lnTo>
                    <a:pt x="324" y="42499"/>
                  </a:lnTo>
                  <a:lnTo>
                    <a:pt x="324" y="41697"/>
                  </a:lnTo>
                  <a:close/>
                  <a:moveTo>
                    <a:pt x="0" y="43301"/>
                  </a:moveTo>
                  <a:lnTo>
                    <a:pt x="0" y="44101"/>
                  </a:lnTo>
                  <a:lnTo>
                    <a:pt x="324" y="44101"/>
                  </a:lnTo>
                  <a:lnTo>
                    <a:pt x="324" y="43301"/>
                  </a:lnTo>
                  <a:close/>
                  <a:moveTo>
                    <a:pt x="0" y="44903"/>
                  </a:moveTo>
                  <a:lnTo>
                    <a:pt x="0" y="45706"/>
                  </a:lnTo>
                  <a:lnTo>
                    <a:pt x="324" y="45706"/>
                  </a:lnTo>
                  <a:lnTo>
                    <a:pt x="324" y="4490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4;p23">
              <a:extLst>
                <a:ext uri="{FF2B5EF4-FFF2-40B4-BE49-F238E27FC236}">
                  <a16:creationId xmlns:a16="http://schemas.microsoft.com/office/drawing/2014/main" id="{5B5BA0EA-46B1-6335-1232-508FCAF73F56}"/>
                </a:ext>
              </a:extLst>
            </p:cNvPr>
            <p:cNvSpPr/>
            <p:nvPr/>
          </p:nvSpPr>
          <p:spPr>
            <a:xfrm>
              <a:off x="3756276" y="4218427"/>
              <a:ext cx="29105" cy="29157"/>
            </a:xfrm>
            <a:custGeom>
              <a:avLst/>
              <a:gdLst/>
              <a:ahLst/>
              <a:cxnLst/>
              <a:rect l="l" t="t" r="r" b="b"/>
              <a:pathLst>
                <a:path w="566" h="567" extrusionOk="0">
                  <a:moveTo>
                    <a:pt x="242" y="1"/>
                  </a:moveTo>
                  <a:lnTo>
                    <a:pt x="242" y="244"/>
                  </a:lnTo>
                  <a:lnTo>
                    <a:pt x="1" y="244"/>
                  </a:lnTo>
                  <a:lnTo>
                    <a:pt x="1" y="566"/>
                  </a:lnTo>
                  <a:lnTo>
                    <a:pt x="566" y="566"/>
                  </a:lnTo>
                  <a:lnTo>
                    <a:pt x="5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5;p23">
              <a:extLst>
                <a:ext uri="{FF2B5EF4-FFF2-40B4-BE49-F238E27FC236}">
                  <a16:creationId xmlns:a16="http://schemas.microsoft.com/office/drawing/2014/main" id="{15070A17-BC1F-08B1-779D-C47FA45FDE16}"/>
                </a:ext>
              </a:extLst>
            </p:cNvPr>
            <p:cNvSpPr/>
            <p:nvPr/>
          </p:nvSpPr>
          <p:spPr>
            <a:xfrm>
              <a:off x="5680672" y="1756712"/>
              <a:ext cx="20878" cy="16712"/>
            </a:xfrm>
            <a:custGeom>
              <a:avLst/>
              <a:gdLst/>
              <a:ahLst/>
              <a:cxnLst/>
              <a:rect l="l" t="t" r="r" b="b"/>
              <a:pathLst>
                <a:path w="406" h="325" extrusionOk="0">
                  <a:moveTo>
                    <a:pt x="1" y="1"/>
                  </a:moveTo>
                  <a:lnTo>
                    <a:pt x="1" y="324"/>
                  </a:lnTo>
                  <a:lnTo>
                    <a:pt x="405" y="324"/>
                  </a:lnTo>
                  <a:lnTo>
                    <a:pt x="405" y="1"/>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56;p23">
              <a:extLst>
                <a:ext uri="{FF2B5EF4-FFF2-40B4-BE49-F238E27FC236}">
                  <a16:creationId xmlns:a16="http://schemas.microsoft.com/office/drawing/2014/main" id="{12F4CD3F-7DD1-1C9C-70B8-BB0A0FBFC505}"/>
                </a:ext>
              </a:extLst>
            </p:cNvPr>
            <p:cNvSpPr/>
            <p:nvPr/>
          </p:nvSpPr>
          <p:spPr>
            <a:xfrm>
              <a:off x="5426085" y="1756712"/>
              <a:ext cx="212272" cy="16712"/>
            </a:xfrm>
            <a:custGeom>
              <a:avLst/>
              <a:gdLst/>
              <a:ahLst/>
              <a:cxnLst/>
              <a:rect l="l" t="t" r="r" b="b"/>
              <a:pathLst>
                <a:path w="4128" h="325" extrusionOk="0">
                  <a:moveTo>
                    <a:pt x="1" y="1"/>
                  </a:moveTo>
                  <a:lnTo>
                    <a:pt x="1" y="324"/>
                  </a:lnTo>
                  <a:lnTo>
                    <a:pt x="825" y="324"/>
                  </a:lnTo>
                  <a:lnTo>
                    <a:pt x="825" y="1"/>
                  </a:lnTo>
                  <a:close/>
                  <a:moveTo>
                    <a:pt x="1651" y="1"/>
                  </a:moveTo>
                  <a:lnTo>
                    <a:pt x="1651" y="324"/>
                  </a:lnTo>
                  <a:lnTo>
                    <a:pt x="2476" y="324"/>
                  </a:lnTo>
                  <a:lnTo>
                    <a:pt x="2476" y="1"/>
                  </a:lnTo>
                  <a:close/>
                  <a:moveTo>
                    <a:pt x="3302" y="1"/>
                  </a:moveTo>
                  <a:lnTo>
                    <a:pt x="3302" y="324"/>
                  </a:lnTo>
                  <a:lnTo>
                    <a:pt x="4127" y="324"/>
                  </a:lnTo>
                  <a:lnTo>
                    <a:pt x="412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57;p23">
              <a:extLst>
                <a:ext uri="{FF2B5EF4-FFF2-40B4-BE49-F238E27FC236}">
                  <a16:creationId xmlns:a16="http://schemas.microsoft.com/office/drawing/2014/main" id="{79832FEF-E525-42B2-62D6-9B607C3A4867}"/>
                </a:ext>
              </a:extLst>
            </p:cNvPr>
            <p:cNvSpPr/>
            <p:nvPr/>
          </p:nvSpPr>
          <p:spPr>
            <a:xfrm>
              <a:off x="5354557" y="1756712"/>
              <a:ext cx="29157" cy="29157"/>
            </a:xfrm>
            <a:custGeom>
              <a:avLst/>
              <a:gdLst/>
              <a:ahLst/>
              <a:cxnLst/>
              <a:rect l="l" t="t" r="r" b="b"/>
              <a:pathLst>
                <a:path w="567" h="567" extrusionOk="0">
                  <a:moveTo>
                    <a:pt x="0" y="1"/>
                  </a:moveTo>
                  <a:lnTo>
                    <a:pt x="0" y="567"/>
                  </a:lnTo>
                  <a:lnTo>
                    <a:pt x="323" y="567"/>
                  </a:lnTo>
                  <a:lnTo>
                    <a:pt x="323" y="324"/>
                  </a:lnTo>
                  <a:lnTo>
                    <a:pt x="566" y="324"/>
                  </a:lnTo>
                  <a:lnTo>
                    <a:pt x="5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58;p23">
              <a:extLst>
                <a:ext uri="{FF2B5EF4-FFF2-40B4-BE49-F238E27FC236}">
                  <a16:creationId xmlns:a16="http://schemas.microsoft.com/office/drawing/2014/main" id="{C68370C4-3E74-1F42-2233-B053230BE5B1}"/>
                </a:ext>
              </a:extLst>
            </p:cNvPr>
            <p:cNvSpPr/>
            <p:nvPr/>
          </p:nvSpPr>
          <p:spPr>
            <a:xfrm>
              <a:off x="5354506" y="1827006"/>
              <a:ext cx="16661" cy="2350317"/>
            </a:xfrm>
            <a:custGeom>
              <a:avLst/>
              <a:gdLst/>
              <a:ahLst/>
              <a:cxnLst/>
              <a:rect l="l" t="t" r="r" b="b"/>
              <a:pathLst>
                <a:path w="324" h="45706" extrusionOk="0">
                  <a:moveTo>
                    <a:pt x="0" y="1"/>
                  </a:moveTo>
                  <a:lnTo>
                    <a:pt x="0" y="802"/>
                  </a:lnTo>
                  <a:lnTo>
                    <a:pt x="324" y="802"/>
                  </a:lnTo>
                  <a:lnTo>
                    <a:pt x="324" y="1"/>
                  </a:lnTo>
                  <a:close/>
                  <a:moveTo>
                    <a:pt x="0" y="1604"/>
                  </a:moveTo>
                  <a:lnTo>
                    <a:pt x="0" y="2406"/>
                  </a:lnTo>
                  <a:lnTo>
                    <a:pt x="324" y="2406"/>
                  </a:lnTo>
                  <a:lnTo>
                    <a:pt x="324" y="1604"/>
                  </a:lnTo>
                  <a:close/>
                  <a:moveTo>
                    <a:pt x="0" y="3208"/>
                  </a:moveTo>
                  <a:lnTo>
                    <a:pt x="0" y="4011"/>
                  </a:lnTo>
                  <a:lnTo>
                    <a:pt x="324" y="4011"/>
                  </a:lnTo>
                  <a:lnTo>
                    <a:pt x="324" y="3208"/>
                  </a:lnTo>
                  <a:close/>
                  <a:moveTo>
                    <a:pt x="0" y="4812"/>
                  </a:moveTo>
                  <a:lnTo>
                    <a:pt x="0" y="5614"/>
                  </a:lnTo>
                  <a:lnTo>
                    <a:pt x="324" y="5614"/>
                  </a:lnTo>
                  <a:lnTo>
                    <a:pt x="324" y="4812"/>
                  </a:lnTo>
                  <a:close/>
                  <a:moveTo>
                    <a:pt x="0" y="6416"/>
                  </a:moveTo>
                  <a:lnTo>
                    <a:pt x="0" y="7218"/>
                  </a:lnTo>
                  <a:lnTo>
                    <a:pt x="324" y="7218"/>
                  </a:lnTo>
                  <a:lnTo>
                    <a:pt x="324" y="6416"/>
                  </a:lnTo>
                  <a:close/>
                  <a:moveTo>
                    <a:pt x="0" y="8019"/>
                  </a:moveTo>
                  <a:lnTo>
                    <a:pt x="0" y="8822"/>
                  </a:lnTo>
                  <a:lnTo>
                    <a:pt x="324" y="8822"/>
                  </a:lnTo>
                  <a:lnTo>
                    <a:pt x="324" y="8019"/>
                  </a:lnTo>
                  <a:close/>
                  <a:moveTo>
                    <a:pt x="0" y="9624"/>
                  </a:moveTo>
                  <a:lnTo>
                    <a:pt x="0" y="10426"/>
                  </a:lnTo>
                  <a:lnTo>
                    <a:pt x="324" y="10426"/>
                  </a:lnTo>
                  <a:lnTo>
                    <a:pt x="324" y="9624"/>
                  </a:lnTo>
                  <a:close/>
                  <a:moveTo>
                    <a:pt x="0" y="11226"/>
                  </a:moveTo>
                  <a:lnTo>
                    <a:pt x="0" y="12028"/>
                  </a:lnTo>
                  <a:lnTo>
                    <a:pt x="324" y="12028"/>
                  </a:lnTo>
                  <a:lnTo>
                    <a:pt x="324" y="11226"/>
                  </a:lnTo>
                  <a:close/>
                  <a:moveTo>
                    <a:pt x="0" y="12830"/>
                  </a:moveTo>
                  <a:lnTo>
                    <a:pt x="0" y="13632"/>
                  </a:lnTo>
                  <a:lnTo>
                    <a:pt x="324" y="13632"/>
                  </a:lnTo>
                  <a:lnTo>
                    <a:pt x="324" y="12830"/>
                  </a:lnTo>
                  <a:close/>
                  <a:moveTo>
                    <a:pt x="0" y="14434"/>
                  </a:moveTo>
                  <a:lnTo>
                    <a:pt x="0" y="15236"/>
                  </a:lnTo>
                  <a:lnTo>
                    <a:pt x="324" y="15236"/>
                  </a:lnTo>
                  <a:lnTo>
                    <a:pt x="324" y="14434"/>
                  </a:lnTo>
                  <a:close/>
                  <a:moveTo>
                    <a:pt x="0" y="16038"/>
                  </a:moveTo>
                  <a:lnTo>
                    <a:pt x="0" y="16839"/>
                  </a:lnTo>
                  <a:lnTo>
                    <a:pt x="324" y="16839"/>
                  </a:lnTo>
                  <a:lnTo>
                    <a:pt x="324" y="16038"/>
                  </a:lnTo>
                  <a:close/>
                  <a:moveTo>
                    <a:pt x="0" y="17641"/>
                  </a:moveTo>
                  <a:lnTo>
                    <a:pt x="0" y="18444"/>
                  </a:lnTo>
                  <a:lnTo>
                    <a:pt x="324" y="18444"/>
                  </a:lnTo>
                  <a:lnTo>
                    <a:pt x="324" y="17641"/>
                  </a:lnTo>
                  <a:close/>
                  <a:moveTo>
                    <a:pt x="0" y="19246"/>
                  </a:moveTo>
                  <a:lnTo>
                    <a:pt x="0" y="20047"/>
                  </a:lnTo>
                  <a:lnTo>
                    <a:pt x="324" y="20047"/>
                  </a:lnTo>
                  <a:lnTo>
                    <a:pt x="324" y="19246"/>
                  </a:lnTo>
                  <a:close/>
                  <a:moveTo>
                    <a:pt x="0" y="20849"/>
                  </a:moveTo>
                  <a:lnTo>
                    <a:pt x="0" y="21651"/>
                  </a:lnTo>
                  <a:lnTo>
                    <a:pt x="324" y="21651"/>
                  </a:lnTo>
                  <a:lnTo>
                    <a:pt x="324" y="20849"/>
                  </a:lnTo>
                  <a:close/>
                  <a:moveTo>
                    <a:pt x="0" y="22452"/>
                  </a:moveTo>
                  <a:lnTo>
                    <a:pt x="0" y="23254"/>
                  </a:lnTo>
                  <a:lnTo>
                    <a:pt x="324" y="23254"/>
                  </a:lnTo>
                  <a:lnTo>
                    <a:pt x="324" y="22452"/>
                  </a:lnTo>
                  <a:close/>
                  <a:moveTo>
                    <a:pt x="0" y="24056"/>
                  </a:moveTo>
                  <a:lnTo>
                    <a:pt x="0" y="24858"/>
                  </a:lnTo>
                  <a:lnTo>
                    <a:pt x="324" y="24858"/>
                  </a:lnTo>
                  <a:lnTo>
                    <a:pt x="324" y="24056"/>
                  </a:lnTo>
                  <a:close/>
                  <a:moveTo>
                    <a:pt x="0" y="25659"/>
                  </a:moveTo>
                  <a:lnTo>
                    <a:pt x="0" y="26461"/>
                  </a:lnTo>
                  <a:lnTo>
                    <a:pt x="324" y="26461"/>
                  </a:lnTo>
                  <a:lnTo>
                    <a:pt x="324" y="25659"/>
                  </a:lnTo>
                  <a:close/>
                  <a:moveTo>
                    <a:pt x="0" y="27264"/>
                  </a:moveTo>
                  <a:lnTo>
                    <a:pt x="0" y="28066"/>
                  </a:lnTo>
                  <a:lnTo>
                    <a:pt x="324" y="28066"/>
                  </a:lnTo>
                  <a:lnTo>
                    <a:pt x="324" y="27264"/>
                  </a:lnTo>
                  <a:close/>
                  <a:moveTo>
                    <a:pt x="0" y="28867"/>
                  </a:moveTo>
                  <a:lnTo>
                    <a:pt x="0" y="29669"/>
                  </a:lnTo>
                  <a:lnTo>
                    <a:pt x="324" y="29669"/>
                  </a:lnTo>
                  <a:lnTo>
                    <a:pt x="324" y="28867"/>
                  </a:lnTo>
                  <a:close/>
                  <a:moveTo>
                    <a:pt x="0" y="30471"/>
                  </a:moveTo>
                  <a:lnTo>
                    <a:pt x="0" y="31273"/>
                  </a:lnTo>
                  <a:lnTo>
                    <a:pt x="324" y="31273"/>
                  </a:lnTo>
                  <a:lnTo>
                    <a:pt x="324" y="30471"/>
                  </a:lnTo>
                  <a:close/>
                  <a:moveTo>
                    <a:pt x="0" y="32074"/>
                  </a:moveTo>
                  <a:lnTo>
                    <a:pt x="0" y="32876"/>
                  </a:lnTo>
                  <a:lnTo>
                    <a:pt x="324" y="32876"/>
                  </a:lnTo>
                  <a:lnTo>
                    <a:pt x="324" y="32074"/>
                  </a:lnTo>
                  <a:close/>
                  <a:moveTo>
                    <a:pt x="0" y="33678"/>
                  </a:moveTo>
                  <a:lnTo>
                    <a:pt x="0" y="34479"/>
                  </a:lnTo>
                  <a:lnTo>
                    <a:pt x="324" y="34479"/>
                  </a:lnTo>
                  <a:lnTo>
                    <a:pt x="324" y="33678"/>
                  </a:lnTo>
                  <a:close/>
                  <a:moveTo>
                    <a:pt x="0" y="35281"/>
                  </a:moveTo>
                  <a:lnTo>
                    <a:pt x="0" y="36083"/>
                  </a:lnTo>
                  <a:lnTo>
                    <a:pt x="324" y="36083"/>
                  </a:lnTo>
                  <a:lnTo>
                    <a:pt x="324" y="35281"/>
                  </a:lnTo>
                  <a:close/>
                  <a:moveTo>
                    <a:pt x="0" y="36886"/>
                  </a:moveTo>
                  <a:lnTo>
                    <a:pt x="0" y="37687"/>
                  </a:lnTo>
                  <a:lnTo>
                    <a:pt x="324" y="37687"/>
                  </a:lnTo>
                  <a:lnTo>
                    <a:pt x="324" y="36886"/>
                  </a:lnTo>
                  <a:close/>
                  <a:moveTo>
                    <a:pt x="0" y="38489"/>
                  </a:moveTo>
                  <a:lnTo>
                    <a:pt x="0" y="39291"/>
                  </a:lnTo>
                  <a:lnTo>
                    <a:pt x="324" y="39291"/>
                  </a:lnTo>
                  <a:lnTo>
                    <a:pt x="324" y="38489"/>
                  </a:lnTo>
                  <a:close/>
                  <a:moveTo>
                    <a:pt x="0" y="40093"/>
                  </a:moveTo>
                  <a:lnTo>
                    <a:pt x="0" y="40894"/>
                  </a:lnTo>
                  <a:lnTo>
                    <a:pt x="324" y="40894"/>
                  </a:lnTo>
                  <a:lnTo>
                    <a:pt x="324" y="40093"/>
                  </a:lnTo>
                  <a:close/>
                  <a:moveTo>
                    <a:pt x="0" y="41697"/>
                  </a:moveTo>
                  <a:lnTo>
                    <a:pt x="0" y="42499"/>
                  </a:lnTo>
                  <a:lnTo>
                    <a:pt x="324" y="42499"/>
                  </a:lnTo>
                  <a:lnTo>
                    <a:pt x="324" y="41697"/>
                  </a:lnTo>
                  <a:close/>
                  <a:moveTo>
                    <a:pt x="0" y="43301"/>
                  </a:moveTo>
                  <a:lnTo>
                    <a:pt x="0" y="44101"/>
                  </a:lnTo>
                  <a:lnTo>
                    <a:pt x="324" y="44101"/>
                  </a:lnTo>
                  <a:lnTo>
                    <a:pt x="324" y="43301"/>
                  </a:lnTo>
                  <a:close/>
                  <a:moveTo>
                    <a:pt x="0" y="44903"/>
                  </a:moveTo>
                  <a:lnTo>
                    <a:pt x="0" y="45706"/>
                  </a:lnTo>
                  <a:lnTo>
                    <a:pt x="324" y="45706"/>
                  </a:lnTo>
                  <a:lnTo>
                    <a:pt x="324" y="4490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59;p23">
              <a:extLst>
                <a:ext uri="{FF2B5EF4-FFF2-40B4-BE49-F238E27FC236}">
                  <a16:creationId xmlns:a16="http://schemas.microsoft.com/office/drawing/2014/main" id="{8BDABFC7-F8E0-B54E-7052-D31491D326D6}"/>
                </a:ext>
              </a:extLst>
            </p:cNvPr>
            <p:cNvSpPr/>
            <p:nvPr/>
          </p:nvSpPr>
          <p:spPr>
            <a:xfrm>
              <a:off x="5354557" y="4218427"/>
              <a:ext cx="29157" cy="29157"/>
            </a:xfrm>
            <a:custGeom>
              <a:avLst/>
              <a:gdLst/>
              <a:ahLst/>
              <a:cxnLst/>
              <a:rect l="l" t="t" r="r" b="b"/>
              <a:pathLst>
                <a:path w="567" h="567" extrusionOk="0">
                  <a:moveTo>
                    <a:pt x="0" y="1"/>
                  </a:moveTo>
                  <a:lnTo>
                    <a:pt x="0" y="566"/>
                  </a:lnTo>
                  <a:lnTo>
                    <a:pt x="566" y="566"/>
                  </a:lnTo>
                  <a:lnTo>
                    <a:pt x="566" y="244"/>
                  </a:lnTo>
                  <a:lnTo>
                    <a:pt x="323" y="244"/>
                  </a:lnTo>
                  <a:lnTo>
                    <a:pt x="3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0;p23">
              <a:extLst>
                <a:ext uri="{FF2B5EF4-FFF2-40B4-BE49-F238E27FC236}">
                  <a16:creationId xmlns:a16="http://schemas.microsoft.com/office/drawing/2014/main" id="{09B86F2D-D724-EE7F-86FD-FF587F839B44}"/>
                </a:ext>
              </a:extLst>
            </p:cNvPr>
            <p:cNvSpPr/>
            <p:nvPr/>
          </p:nvSpPr>
          <p:spPr>
            <a:xfrm>
              <a:off x="5427319" y="4230922"/>
              <a:ext cx="305347" cy="16661"/>
            </a:xfrm>
            <a:custGeom>
              <a:avLst/>
              <a:gdLst/>
              <a:ahLst/>
              <a:cxnLst/>
              <a:rect l="l" t="t" r="r" b="b"/>
              <a:pathLst>
                <a:path w="5938" h="324" extrusionOk="0">
                  <a:moveTo>
                    <a:pt x="0" y="0"/>
                  </a:moveTo>
                  <a:lnTo>
                    <a:pt x="0" y="323"/>
                  </a:lnTo>
                  <a:lnTo>
                    <a:pt x="848" y="323"/>
                  </a:lnTo>
                  <a:lnTo>
                    <a:pt x="848" y="0"/>
                  </a:lnTo>
                  <a:close/>
                  <a:moveTo>
                    <a:pt x="1696" y="0"/>
                  </a:moveTo>
                  <a:lnTo>
                    <a:pt x="1696" y="323"/>
                  </a:lnTo>
                  <a:lnTo>
                    <a:pt x="2544" y="323"/>
                  </a:lnTo>
                  <a:lnTo>
                    <a:pt x="2544" y="0"/>
                  </a:lnTo>
                  <a:close/>
                  <a:moveTo>
                    <a:pt x="3393" y="0"/>
                  </a:moveTo>
                  <a:lnTo>
                    <a:pt x="3393" y="323"/>
                  </a:lnTo>
                  <a:lnTo>
                    <a:pt x="4241" y="323"/>
                  </a:lnTo>
                  <a:lnTo>
                    <a:pt x="4241" y="0"/>
                  </a:lnTo>
                  <a:close/>
                  <a:moveTo>
                    <a:pt x="5091" y="0"/>
                  </a:moveTo>
                  <a:lnTo>
                    <a:pt x="5091" y="323"/>
                  </a:lnTo>
                  <a:lnTo>
                    <a:pt x="5938" y="323"/>
                  </a:lnTo>
                  <a:lnTo>
                    <a:pt x="59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1;p23">
              <a:extLst>
                <a:ext uri="{FF2B5EF4-FFF2-40B4-BE49-F238E27FC236}">
                  <a16:creationId xmlns:a16="http://schemas.microsoft.com/office/drawing/2014/main" id="{39CBB3F0-E333-278C-7257-F2A8CE9E8B49}"/>
                </a:ext>
              </a:extLst>
            </p:cNvPr>
            <p:cNvSpPr/>
            <p:nvPr/>
          </p:nvSpPr>
          <p:spPr>
            <a:xfrm>
              <a:off x="4201226" y="4402825"/>
              <a:ext cx="823480" cy="139252"/>
            </a:xfrm>
            <a:custGeom>
              <a:avLst/>
              <a:gdLst/>
              <a:ahLst/>
              <a:cxnLst/>
              <a:rect l="l" t="t" r="r" b="b"/>
              <a:pathLst>
                <a:path w="16014" h="2708" extrusionOk="0">
                  <a:moveTo>
                    <a:pt x="8007" y="1"/>
                  </a:moveTo>
                  <a:cubicBezTo>
                    <a:pt x="5884" y="1"/>
                    <a:pt x="3847" y="144"/>
                    <a:pt x="2346" y="398"/>
                  </a:cubicBezTo>
                  <a:cubicBezTo>
                    <a:pt x="844" y="652"/>
                    <a:pt x="1" y="995"/>
                    <a:pt x="1" y="1355"/>
                  </a:cubicBezTo>
                  <a:cubicBezTo>
                    <a:pt x="1" y="1713"/>
                    <a:pt x="844" y="2058"/>
                    <a:pt x="2346" y="2311"/>
                  </a:cubicBezTo>
                  <a:cubicBezTo>
                    <a:pt x="3847" y="2565"/>
                    <a:pt x="5884" y="2707"/>
                    <a:pt x="8007" y="2707"/>
                  </a:cubicBezTo>
                  <a:cubicBezTo>
                    <a:pt x="10131" y="2707"/>
                    <a:pt x="12168" y="2565"/>
                    <a:pt x="13669" y="2311"/>
                  </a:cubicBezTo>
                  <a:cubicBezTo>
                    <a:pt x="15171" y="2058"/>
                    <a:pt x="16014" y="1713"/>
                    <a:pt x="16014" y="1355"/>
                  </a:cubicBezTo>
                  <a:cubicBezTo>
                    <a:pt x="16014" y="995"/>
                    <a:pt x="15171" y="652"/>
                    <a:pt x="13669" y="398"/>
                  </a:cubicBezTo>
                  <a:cubicBezTo>
                    <a:pt x="12168" y="144"/>
                    <a:pt x="10131" y="1"/>
                    <a:pt x="8007"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62;p23">
              <a:extLst>
                <a:ext uri="{FF2B5EF4-FFF2-40B4-BE49-F238E27FC236}">
                  <a16:creationId xmlns:a16="http://schemas.microsoft.com/office/drawing/2014/main" id="{7C26B040-2ED5-5B86-DEBA-963E7B84FF9B}"/>
                </a:ext>
              </a:extLst>
            </p:cNvPr>
            <p:cNvSpPr/>
            <p:nvPr/>
          </p:nvSpPr>
          <p:spPr>
            <a:xfrm>
              <a:off x="4725519" y="4409870"/>
              <a:ext cx="183733" cy="57233"/>
            </a:xfrm>
            <a:custGeom>
              <a:avLst/>
              <a:gdLst/>
              <a:ahLst/>
              <a:cxnLst/>
              <a:rect l="l" t="t" r="r" b="b"/>
              <a:pathLst>
                <a:path w="3573" h="1113" extrusionOk="0">
                  <a:moveTo>
                    <a:pt x="87" y="0"/>
                  </a:moveTo>
                  <a:lnTo>
                    <a:pt x="0" y="1112"/>
                  </a:lnTo>
                  <a:lnTo>
                    <a:pt x="3573" y="1112"/>
                  </a:lnTo>
                  <a:cubicBezTo>
                    <a:pt x="3573" y="666"/>
                    <a:pt x="864" y="557"/>
                    <a:pt x="864" y="557"/>
                  </a:cubicBezTo>
                  <a:lnTo>
                    <a:pt x="7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63;p23">
              <a:extLst>
                <a:ext uri="{FF2B5EF4-FFF2-40B4-BE49-F238E27FC236}">
                  <a16:creationId xmlns:a16="http://schemas.microsoft.com/office/drawing/2014/main" id="{77F65233-0E85-B479-1190-B979B98744FF}"/>
                </a:ext>
              </a:extLst>
            </p:cNvPr>
            <p:cNvSpPr/>
            <p:nvPr/>
          </p:nvSpPr>
          <p:spPr>
            <a:xfrm>
              <a:off x="4299646" y="4409870"/>
              <a:ext cx="183835" cy="57233"/>
            </a:xfrm>
            <a:custGeom>
              <a:avLst/>
              <a:gdLst/>
              <a:ahLst/>
              <a:cxnLst/>
              <a:rect l="l" t="t" r="r" b="b"/>
              <a:pathLst>
                <a:path w="3575" h="1113" extrusionOk="0">
                  <a:moveTo>
                    <a:pt x="2853" y="0"/>
                  </a:moveTo>
                  <a:lnTo>
                    <a:pt x="2711" y="557"/>
                  </a:lnTo>
                  <a:cubicBezTo>
                    <a:pt x="2711" y="557"/>
                    <a:pt x="0" y="666"/>
                    <a:pt x="0" y="1112"/>
                  </a:cubicBezTo>
                  <a:lnTo>
                    <a:pt x="3574" y="1112"/>
                  </a:lnTo>
                  <a:lnTo>
                    <a:pt x="34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64;p23">
              <a:extLst>
                <a:ext uri="{FF2B5EF4-FFF2-40B4-BE49-F238E27FC236}">
                  <a16:creationId xmlns:a16="http://schemas.microsoft.com/office/drawing/2014/main" id="{1FA1996E-6101-971A-19E1-B6E9CCF08F72}"/>
                </a:ext>
              </a:extLst>
            </p:cNvPr>
            <p:cNvSpPr/>
            <p:nvPr/>
          </p:nvSpPr>
          <p:spPr>
            <a:xfrm>
              <a:off x="4036111" y="2854362"/>
              <a:ext cx="440434" cy="508928"/>
            </a:xfrm>
            <a:custGeom>
              <a:avLst/>
              <a:gdLst/>
              <a:ahLst/>
              <a:cxnLst/>
              <a:rect l="l" t="t" r="r" b="b"/>
              <a:pathLst>
                <a:path w="8565" h="9897" extrusionOk="0">
                  <a:moveTo>
                    <a:pt x="7131" y="0"/>
                  </a:moveTo>
                  <a:lnTo>
                    <a:pt x="0" y="9264"/>
                  </a:lnTo>
                  <a:lnTo>
                    <a:pt x="1450" y="9897"/>
                  </a:lnTo>
                  <a:lnTo>
                    <a:pt x="8564" y="3465"/>
                  </a:lnTo>
                  <a:lnTo>
                    <a:pt x="7131"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65;p23">
              <a:extLst>
                <a:ext uri="{FF2B5EF4-FFF2-40B4-BE49-F238E27FC236}">
                  <a16:creationId xmlns:a16="http://schemas.microsoft.com/office/drawing/2014/main" id="{47A3A73E-7B21-C050-46C8-600E8DD95E3A}"/>
                </a:ext>
              </a:extLst>
            </p:cNvPr>
            <p:cNvSpPr/>
            <p:nvPr/>
          </p:nvSpPr>
          <p:spPr>
            <a:xfrm>
              <a:off x="4657437" y="3523410"/>
              <a:ext cx="156067" cy="907350"/>
            </a:xfrm>
            <a:custGeom>
              <a:avLst/>
              <a:gdLst/>
              <a:ahLst/>
              <a:cxnLst/>
              <a:rect l="l" t="t" r="r" b="b"/>
              <a:pathLst>
                <a:path w="3035" h="17645" extrusionOk="0">
                  <a:moveTo>
                    <a:pt x="0" y="0"/>
                  </a:moveTo>
                  <a:lnTo>
                    <a:pt x="1177" y="17644"/>
                  </a:lnTo>
                  <a:lnTo>
                    <a:pt x="2539" y="17644"/>
                  </a:lnTo>
                  <a:lnTo>
                    <a:pt x="3035" y="116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66;p23">
              <a:extLst>
                <a:ext uri="{FF2B5EF4-FFF2-40B4-BE49-F238E27FC236}">
                  <a16:creationId xmlns:a16="http://schemas.microsoft.com/office/drawing/2014/main" id="{F4DEAAFD-14A0-5E04-282C-C6056EF6D259}"/>
                </a:ext>
              </a:extLst>
            </p:cNvPr>
            <p:cNvSpPr/>
            <p:nvPr/>
          </p:nvSpPr>
          <p:spPr>
            <a:xfrm>
              <a:off x="4426194" y="3583471"/>
              <a:ext cx="183013" cy="847289"/>
            </a:xfrm>
            <a:custGeom>
              <a:avLst/>
              <a:gdLst/>
              <a:ahLst/>
              <a:cxnLst/>
              <a:rect l="l" t="t" r="r" b="b"/>
              <a:pathLst>
                <a:path w="3559" h="16477" extrusionOk="0">
                  <a:moveTo>
                    <a:pt x="786" y="1"/>
                  </a:moveTo>
                  <a:lnTo>
                    <a:pt x="0" y="16476"/>
                  </a:lnTo>
                  <a:lnTo>
                    <a:pt x="1244" y="16476"/>
                  </a:lnTo>
                  <a:lnTo>
                    <a:pt x="35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67;p23">
              <a:extLst>
                <a:ext uri="{FF2B5EF4-FFF2-40B4-BE49-F238E27FC236}">
                  <a16:creationId xmlns:a16="http://schemas.microsoft.com/office/drawing/2014/main" id="{CDC37D9B-1C8A-8221-6A4A-712F2DBFA4DA}"/>
                </a:ext>
              </a:extLst>
            </p:cNvPr>
            <p:cNvSpPr/>
            <p:nvPr/>
          </p:nvSpPr>
          <p:spPr>
            <a:xfrm>
              <a:off x="4365569" y="2838524"/>
              <a:ext cx="506923" cy="983147"/>
            </a:xfrm>
            <a:custGeom>
              <a:avLst/>
              <a:gdLst/>
              <a:ahLst/>
              <a:cxnLst/>
              <a:rect l="l" t="t" r="r" b="b"/>
              <a:pathLst>
                <a:path w="9858" h="19119" extrusionOk="0">
                  <a:moveTo>
                    <a:pt x="8552" y="0"/>
                  </a:moveTo>
                  <a:lnTo>
                    <a:pt x="724" y="308"/>
                  </a:lnTo>
                  <a:lnTo>
                    <a:pt x="0" y="19119"/>
                  </a:lnTo>
                  <a:lnTo>
                    <a:pt x="9858" y="18726"/>
                  </a:lnTo>
                  <a:lnTo>
                    <a:pt x="8552"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68;p23">
              <a:extLst>
                <a:ext uri="{FF2B5EF4-FFF2-40B4-BE49-F238E27FC236}">
                  <a16:creationId xmlns:a16="http://schemas.microsoft.com/office/drawing/2014/main" id="{8F23BDDE-8CF7-614C-1EA1-7DEAC57302C3}"/>
                </a:ext>
              </a:extLst>
            </p:cNvPr>
            <p:cNvSpPr/>
            <p:nvPr/>
          </p:nvSpPr>
          <p:spPr>
            <a:xfrm>
              <a:off x="4107536" y="2020558"/>
              <a:ext cx="896603" cy="735085"/>
            </a:xfrm>
            <a:custGeom>
              <a:avLst/>
              <a:gdLst/>
              <a:ahLst/>
              <a:cxnLst/>
              <a:rect l="l" t="t" r="r" b="b"/>
              <a:pathLst>
                <a:path w="17436" h="14295" extrusionOk="0">
                  <a:moveTo>
                    <a:pt x="8190" y="0"/>
                  </a:moveTo>
                  <a:cubicBezTo>
                    <a:pt x="6123" y="0"/>
                    <a:pt x="3962" y="962"/>
                    <a:pt x="2303" y="4012"/>
                  </a:cubicBezTo>
                  <a:cubicBezTo>
                    <a:pt x="2303" y="4012"/>
                    <a:pt x="1" y="14295"/>
                    <a:pt x="9500" y="14295"/>
                  </a:cubicBezTo>
                  <a:cubicBezTo>
                    <a:pt x="17436" y="14295"/>
                    <a:pt x="14985" y="2815"/>
                    <a:pt x="14985" y="2815"/>
                  </a:cubicBezTo>
                  <a:cubicBezTo>
                    <a:pt x="14985" y="2815"/>
                    <a:pt x="11726" y="0"/>
                    <a:pt x="8190" y="0"/>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69;p23">
              <a:extLst>
                <a:ext uri="{FF2B5EF4-FFF2-40B4-BE49-F238E27FC236}">
                  <a16:creationId xmlns:a16="http://schemas.microsoft.com/office/drawing/2014/main" id="{2D9F38DC-61A8-11AA-0D39-4B50DAC7BE2E}"/>
                </a:ext>
              </a:extLst>
            </p:cNvPr>
            <p:cNvSpPr/>
            <p:nvPr/>
          </p:nvSpPr>
          <p:spPr>
            <a:xfrm>
              <a:off x="4384954" y="2375471"/>
              <a:ext cx="72660" cy="72660"/>
            </a:xfrm>
            <a:custGeom>
              <a:avLst/>
              <a:gdLst/>
              <a:ahLst/>
              <a:cxnLst/>
              <a:rect l="l" t="t" r="r" b="b"/>
              <a:pathLst>
                <a:path w="1413" h="1413" extrusionOk="0">
                  <a:moveTo>
                    <a:pt x="707" y="0"/>
                  </a:moveTo>
                  <a:cubicBezTo>
                    <a:pt x="317" y="0"/>
                    <a:pt x="1" y="316"/>
                    <a:pt x="1" y="706"/>
                  </a:cubicBezTo>
                  <a:cubicBezTo>
                    <a:pt x="1" y="1096"/>
                    <a:pt x="317" y="1412"/>
                    <a:pt x="707" y="1412"/>
                  </a:cubicBezTo>
                  <a:cubicBezTo>
                    <a:pt x="1098" y="1412"/>
                    <a:pt x="1413" y="1096"/>
                    <a:pt x="1413" y="706"/>
                  </a:cubicBezTo>
                  <a:cubicBezTo>
                    <a:pt x="1413" y="316"/>
                    <a:pt x="1098"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70;p23">
              <a:extLst>
                <a:ext uri="{FF2B5EF4-FFF2-40B4-BE49-F238E27FC236}">
                  <a16:creationId xmlns:a16="http://schemas.microsoft.com/office/drawing/2014/main" id="{5E5DCC26-7463-31D6-28A7-C4CF7D5B5A60}"/>
                </a:ext>
              </a:extLst>
            </p:cNvPr>
            <p:cNvSpPr/>
            <p:nvPr/>
          </p:nvSpPr>
          <p:spPr>
            <a:xfrm>
              <a:off x="4671680" y="2375471"/>
              <a:ext cx="72660" cy="72660"/>
            </a:xfrm>
            <a:custGeom>
              <a:avLst/>
              <a:gdLst/>
              <a:ahLst/>
              <a:cxnLst/>
              <a:rect l="l" t="t" r="r" b="b"/>
              <a:pathLst>
                <a:path w="1413" h="1413" extrusionOk="0">
                  <a:moveTo>
                    <a:pt x="706" y="0"/>
                  </a:moveTo>
                  <a:cubicBezTo>
                    <a:pt x="316" y="0"/>
                    <a:pt x="0" y="316"/>
                    <a:pt x="0" y="706"/>
                  </a:cubicBezTo>
                  <a:cubicBezTo>
                    <a:pt x="0" y="1096"/>
                    <a:pt x="316" y="1412"/>
                    <a:pt x="706" y="1412"/>
                  </a:cubicBezTo>
                  <a:cubicBezTo>
                    <a:pt x="1096" y="1412"/>
                    <a:pt x="1412" y="1096"/>
                    <a:pt x="1412" y="706"/>
                  </a:cubicBezTo>
                  <a:cubicBezTo>
                    <a:pt x="1412" y="316"/>
                    <a:pt x="1096"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71;p23">
              <a:extLst>
                <a:ext uri="{FF2B5EF4-FFF2-40B4-BE49-F238E27FC236}">
                  <a16:creationId xmlns:a16="http://schemas.microsoft.com/office/drawing/2014/main" id="{D97798F6-8CFA-B64D-968C-C0E7FB73CC28}"/>
                </a:ext>
              </a:extLst>
            </p:cNvPr>
            <p:cNvSpPr/>
            <p:nvPr/>
          </p:nvSpPr>
          <p:spPr>
            <a:xfrm>
              <a:off x="4307411" y="2460522"/>
              <a:ext cx="155399" cy="155399"/>
            </a:xfrm>
            <a:custGeom>
              <a:avLst/>
              <a:gdLst/>
              <a:ahLst/>
              <a:cxnLst/>
              <a:rect l="l" t="t" r="r" b="b"/>
              <a:pathLst>
                <a:path w="3022" h="3022" extrusionOk="0">
                  <a:moveTo>
                    <a:pt x="1511" y="1"/>
                  </a:moveTo>
                  <a:cubicBezTo>
                    <a:pt x="676" y="1"/>
                    <a:pt x="1" y="677"/>
                    <a:pt x="1" y="1511"/>
                  </a:cubicBezTo>
                  <a:cubicBezTo>
                    <a:pt x="1" y="2346"/>
                    <a:pt x="676" y="3021"/>
                    <a:pt x="1511" y="3021"/>
                  </a:cubicBezTo>
                  <a:cubicBezTo>
                    <a:pt x="2345" y="3021"/>
                    <a:pt x="3021" y="2346"/>
                    <a:pt x="3021" y="1511"/>
                  </a:cubicBezTo>
                  <a:cubicBezTo>
                    <a:pt x="3021" y="677"/>
                    <a:pt x="2345" y="1"/>
                    <a:pt x="1511" y="1"/>
                  </a:cubicBezTo>
                  <a:close/>
                </a:path>
              </a:pathLst>
            </a:custGeom>
            <a:solidFill>
              <a:srgbClr val="F8C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72;p23">
              <a:extLst>
                <a:ext uri="{FF2B5EF4-FFF2-40B4-BE49-F238E27FC236}">
                  <a16:creationId xmlns:a16="http://schemas.microsoft.com/office/drawing/2014/main" id="{4C90ADC9-A1FC-CD5A-F076-542260BC982C}"/>
                </a:ext>
              </a:extLst>
            </p:cNvPr>
            <p:cNvSpPr/>
            <p:nvPr/>
          </p:nvSpPr>
          <p:spPr>
            <a:xfrm>
              <a:off x="4671835" y="2460522"/>
              <a:ext cx="155347" cy="155399"/>
            </a:xfrm>
            <a:custGeom>
              <a:avLst/>
              <a:gdLst/>
              <a:ahLst/>
              <a:cxnLst/>
              <a:rect l="l" t="t" r="r" b="b"/>
              <a:pathLst>
                <a:path w="3021" h="3022" extrusionOk="0">
                  <a:moveTo>
                    <a:pt x="1511" y="1"/>
                  </a:moveTo>
                  <a:cubicBezTo>
                    <a:pt x="677" y="1"/>
                    <a:pt x="0" y="677"/>
                    <a:pt x="0" y="1511"/>
                  </a:cubicBezTo>
                  <a:cubicBezTo>
                    <a:pt x="0" y="2346"/>
                    <a:pt x="677" y="3021"/>
                    <a:pt x="1511" y="3021"/>
                  </a:cubicBezTo>
                  <a:cubicBezTo>
                    <a:pt x="2344" y="3021"/>
                    <a:pt x="3021" y="2346"/>
                    <a:pt x="3021" y="1511"/>
                  </a:cubicBezTo>
                  <a:cubicBezTo>
                    <a:pt x="3021" y="677"/>
                    <a:pt x="2344" y="1"/>
                    <a:pt x="1511" y="1"/>
                  </a:cubicBezTo>
                  <a:close/>
                </a:path>
              </a:pathLst>
            </a:custGeom>
            <a:solidFill>
              <a:srgbClr val="F8C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73;p23">
              <a:extLst>
                <a:ext uri="{FF2B5EF4-FFF2-40B4-BE49-F238E27FC236}">
                  <a16:creationId xmlns:a16="http://schemas.microsoft.com/office/drawing/2014/main" id="{B1D3C2C0-7E23-12B1-FF28-15A5CBDC1DCD}"/>
                </a:ext>
              </a:extLst>
            </p:cNvPr>
            <p:cNvSpPr/>
            <p:nvPr/>
          </p:nvSpPr>
          <p:spPr>
            <a:xfrm>
              <a:off x="4120854" y="2386064"/>
              <a:ext cx="170466" cy="151028"/>
            </a:xfrm>
            <a:custGeom>
              <a:avLst/>
              <a:gdLst/>
              <a:ahLst/>
              <a:cxnLst/>
              <a:rect l="l" t="t" r="r" b="b"/>
              <a:pathLst>
                <a:path w="3315" h="2937" extrusionOk="0">
                  <a:moveTo>
                    <a:pt x="1336" y="0"/>
                  </a:moveTo>
                  <a:cubicBezTo>
                    <a:pt x="1255" y="0"/>
                    <a:pt x="1173" y="10"/>
                    <a:pt x="1092" y="31"/>
                  </a:cubicBezTo>
                  <a:cubicBezTo>
                    <a:pt x="1" y="313"/>
                    <a:pt x="398" y="2937"/>
                    <a:pt x="1727" y="2937"/>
                  </a:cubicBezTo>
                  <a:cubicBezTo>
                    <a:pt x="1727" y="2937"/>
                    <a:pt x="1727" y="2937"/>
                    <a:pt x="1728" y="2937"/>
                  </a:cubicBezTo>
                  <a:cubicBezTo>
                    <a:pt x="3056" y="2936"/>
                    <a:pt x="3315" y="1504"/>
                    <a:pt x="3315" y="1504"/>
                  </a:cubicBezTo>
                  <a:cubicBezTo>
                    <a:pt x="3315" y="1504"/>
                    <a:pt x="2344" y="0"/>
                    <a:pt x="1336" y="0"/>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4;p23">
              <a:extLst>
                <a:ext uri="{FF2B5EF4-FFF2-40B4-BE49-F238E27FC236}">
                  <a16:creationId xmlns:a16="http://schemas.microsoft.com/office/drawing/2014/main" id="{A5AA3E73-EE4E-5C2D-6CAC-917509FFC0AA}"/>
                </a:ext>
              </a:extLst>
            </p:cNvPr>
            <p:cNvSpPr/>
            <p:nvPr/>
          </p:nvSpPr>
          <p:spPr>
            <a:xfrm>
              <a:off x="4826099" y="2372180"/>
              <a:ext cx="161827" cy="153445"/>
            </a:xfrm>
            <a:custGeom>
              <a:avLst/>
              <a:gdLst/>
              <a:ahLst/>
              <a:cxnLst/>
              <a:rect l="l" t="t" r="r" b="b"/>
              <a:pathLst>
                <a:path w="3147" h="2984" extrusionOk="0">
                  <a:moveTo>
                    <a:pt x="1904" y="1"/>
                  </a:moveTo>
                  <a:cubicBezTo>
                    <a:pt x="846" y="1"/>
                    <a:pt x="0" y="1740"/>
                    <a:pt x="0" y="1740"/>
                  </a:cubicBezTo>
                  <a:cubicBezTo>
                    <a:pt x="0" y="1740"/>
                    <a:pt x="385" y="2983"/>
                    <a:pt x="1543" y="2983"/>
                  </a:cubicBezTo>
                  <a:cubicBezTo>
                    <a:pt x="1609" y="2983"/>
                    <a:pt x="1678" y="2979"/>
                    <a:pt x="1750" y="2970"/>
                  </a:cubicBezTo>
                  <a:cubicBezTo>
                    <a:pt x="3069" y="2812"/>
                    <a:pt x="3147" y="158"/>
                    <a:pt x="2030" y="9"/>
                  </a:cubicBezTo>
                  <a:cubicBezTo>
                    <a:pt x="1988" y="4"/>
                    <a:pt x="1946" y="1"/>
                    <a:pt x="1904" y="1"/>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75;p23">
              <a:extLst>
                <a:ext uri="{FF2B5EF4-FFF2-40B4-BE49-F238E27FC236}">
                  <a16:creationId xmlns:a16="http://schemas.microsoft.com/office/drawing/2014/main" id="{20437147-DCD8-ADE3-ECAC-52CF491FA10E}"/>
                </a:ext>
              </a:extLst>
            </p:cNvPr>
            <p:cNvSpPr/>
            <p:nvPr/>
          </p:nvSpPr>
          <p:spPr>
            <a:xfrm>
              <a:off x="4076786" y="1992944"/>
              <a:ext cx="219523" cy="519162"/>
            </a:xfrm>
            <a:custGeom>
              <a:avLst/>
              <a:gdLst/>
              <a:ahLst/>
              <a:cxnLst/>
              <a:rect l="l" t="t" r="r" b="b"/>
              <a:pathLst>
                <a:path w="4269" h="10096" extrusionOk="0">
                  <a:moveTo>
                    <a:pt x="4269" y="1"/>
                  </a:moveTo>
                  <a:cubicBezTo>
                    <a:pt x="0" y="1612"/>
                    <a:pt x="3566" y="10096"/>
                    <a:pt x="3566" y="10096"/>
                  </a:cubicBezTo>
                  <a:cubicBezTo>
                    <a:pt x="3328" y="6928"/>
                    <a:pt x="4269" y="1"/>
                    <a:pt x="4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6;p23">
              <a:extLst>
                <a:ext uri="{FF2B5EF4-FFF2-40B4-BE49-F238E27FC236}">
                  <a16:creationId xmlns:a16="http://schemas.microsoft.com/office/drawing/2014/main" id="{64DD5FE9-DC49-4713-FA52-5B04A5ABC9DC}"/>
                </a:ext>
              </a:extLst>
            </p:cNvPr>
            <p:cNvSpPr/>
            <p:nvPr/>
          </p:nvSpPr>
          <p:spPr>
            <a:xfrm>
              <a:off x="4839212" y="2031665"/>
              <a:ext cx="219574" cy="480440"/>
            </a:xfrm>
            <a:custGeom>
              <a:avLst/>
              <a:gdLst/>
              <a:ahLst/>
              <a:cxnLst/>
              <a:rect l="l" t="t" r="r" b="b"/>
              <a:pathLst>
                <a:path w="4270" h="9343" extrusionOk="0">
                  <a:moveTo>
                    <a:pt x="0" y="1"/>
                  </a:moveTo>
                  <a:cubicBezTo>
                    <a:pt x="0" y="1"/>
                    <a:pt x="808" y="6174"/>
                    <a:pt x="571" y="9343"/>
                  </a:cubicBezTo>
                  <a:cubicBezTo>
                    <a:pt x="572" y="9343"/>
                    <a:pt x="4270" y="161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77;p23">
              <a:extLst>
                <a:ext uri="{FF2B5EF4-FFF2-40B4-BE49-F238E27FC236}">
                  <a16:creationId xmlns:a16="http://schemas.microsoft.com/office/drawing/2014/main" id="{1ACE5E3F-A0FB-452A-AF49-A42AA46B3EC0}"/>
                </a:ext>
              </a:extLst>
            </p:cNvPr>
            <p:cNvSpPr/>
            <p:nvPr/>
          </p:nvSpPr>
          <p:spPr>
            <a:xfrm>
              <a:off x="4828207" y="2314536"/>
              <a:ext cx="51" cy="51"/>
            </a:xfrm>
            <a:custGeom>
              <a:avLst/>
              <a:gdLst/>
              <a:ahLst/>
              <a:cxnLst/>
              <a:rect l="l" t="t" r="r" b="b"/>
              <a:pathLst>
                <a:path w="1" h="1" extrusionOk="0">
                  <a:moveTo>
                    <a:pt x="0" y="1"/>
                  </a:moveTo>
                  <a:close/>
                </a:path>
              </a:pathLst>
            </a:custGeom>
            <a:solidFill>
              <a:srgbClr val="7D4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78;p23">
              <a:extLst>
                <a:ext uri="{FF2B5EF4-FFF2-40B4-BE49-F238E27FC236}">
                  <a16:creationId xmlns:a16="http://schemas.microsoft.com/office/drawing/2014/main" id="{E70C26B1-68EB-3326-4BF4-19125D9B954B}"/>
                </a:ext>
              </a:extLst>
            </p:cNvPr>
            <p:cNvSpPr/>
            <p:nvPr/>
          </p:nvSpPr>
          <p:spPr>
            <a:xfrm>
              <a:off x="4775552" y="2838524"/>
              <a:ext cx="526978" cy="576189"/>
            </a:xfrm>
            <a:custGeom>
              <a:avLst/>
              <a:gdLst/>
              <a:ahLst/>
              <a:cxnLst/>
              <a:rect l="l" t="t" r="r" b="b"/>
              <a:pathLst>
                <a:path w="10248" h="11205" extrusionOk="0">
                  <a:moveTo>
                    <a:pt x="579" y="0"/>
                  </a:moveTo>
                  <a:lnTo>
                    <a:pt x="0" y="3773"/>
                  </a:lnTo>
                  <a:lnTo>
                    <a:pt x="3257" y="11204"/>
                  </a:lnTo>
                  <a:lnTo>
                    <a:pt x="10247" y="10918"/>
                  </a:lnTo>
                  <a:lnTo>
                    <a:pt x="10247" y="9114"/>
                  </a:lnTo>
                  <a:lnTo>
                    <a:pt x="4015" y="9272"/>
                  </a:lnTo>
                  <a:lnTo>
                    <a:pt x="579"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9;p23">
              <a:extLst>
                <a:ext uri="{FF2B5EF4-FFF2-40B4-BE49-F238E27FC236}">
                  <a16:creationId xmlns:a16="http://schemas.microsoft.com/office/drawing/2014/main" id="{1ADCFBB1-D0B2-AC88-F020-B8E3BE629BFD}"/>
                </a:ext>
              </a:extLst>
            </p:cNvPr>
            <p:cNvSpPr/>
            <p:nvPr/>
          </p:nvSpPr>
          <p:spPr>
            <a:xfrm>
              <a:off x="4440850" y="2838524"/>
              <a:ext cx="294651" cy="387983"/>
            </a:xfrm>
            <a:custGeom>
              <a:avLst/>
              <a:gdLst/>
              <a:ahLst/>
              <a:cxnLst/>
              <a:rect l="l" t="t" r="r" b="b"/>
              <a:pathLst>
                <a:path w="5730" h="7545" extrusionOk="0">
                  <a:moveTo>
                    <a:pt x="5729" y="0"/>
                  </a:moveTo>
                  <a:lnTo>
                    <a:pt x="1" y="246"/>
                  </a:lnTo>
                  <a:lnTo>
                    <a:pt x="3638" y="7544"/>
                  </a:lnTo>
                  <a:lnTo>
                    <a:pt x="57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80;p23">
              <a:extLst>
                <a:ext uri="{FF2B5EF4-FFF2-40B4-BE49-F238E27FC236}">
                  <a16:creationId xmlns:a16="http://schemas.microsoft.com/office/drawing/2014/main" id="{A1684652-2028-A6A4-3B50-5526DE00CC42}"/>
                </a:ext>
              </a:extLst>
            </p:cNvPr>
            <p:cNvSpPr/>
            <p:nvPr/>
          </p:nvSpPr>
          <p:spPr>
            <a:xfrm>
              <a:off x="4537882" y="2649754"/>
              <a:ext cx="96109" cy="291771"/>
            </a:xfrm>
            <a:custGeom>
              <a:avLst/>
              <a:gdLst/>
              <a:ahLst/>
              <a:cxnLst/>
              <a:rect l="l" t="t" r="r" b="b"/>
              <a:pathLst>
                <a:path w="1869" h="5674" extrusionOk="0">
                  <a:moveTo>
                    <a:pt x="1188" y="1"/>
                  </a:moveTo>
                  <a:cubicBezTo>
                    <a:pt x="864" y="1"/>
                    <a:pt x="433" y="211"/>
                    <a:pt x="0" y="1051"/>
                  </a:cubicBezTo>
                  <a:lnTo>
                    <a:pt x="119" y="4687"/>
                  </a:lnTo>
                  <a:lnTo>
                    <a:pt x="1378" y="5674"/>
                  </a:lnTo>
                  <a:lnTo>
                    <a:pt x="1869" y="4687"/>
                  </a:lnTo>
                  <a:lnTo>
                    <a:pt x="1727" y="210"/>
                  </a:lnTo>
                  <a:cubicBezTo>
                    <a:pt x="1727" y="210"/>
                    <a:pt x="1727" y="210"/>
                    <a:pt x="1727" y="210"/>
                  </a:cubicBezTo>
                  <a:cubicBezTo>
                    <a:pt x="1726" y="210"/>
                    <a:pt x="1511" y="1"/>
                    <a:pt x="1188" y="1"/>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81;p23">
              <a:extLst>
                <a:ext uri="{FF2B5EF4-FFF2-40B4-BE49-F238E27FC236}">
                  <a16:creationId xmlns:a16="http://schemas.microsoft.com/office/drawing/2014/main" id="{E33CEA96-A7B7-F8AE-26DF-2838C24F6D18}"/>
                </a:ext>
              </a:extLst>
            </p:cNvPr>
            <p:cNvSpPr/>
            <p:nvPr/>
          </p:nvSpPr>
          <p:spPr>
            <a:xfrm>
              <a:off x="4608689" y="2842946"/>
              <a:ext cx="101457" cy="98577"/>
            </a:xfrm>
            <a:custGeom>
              <a:avLst/>
              <a:gdLst/>
              <a:ahLst/>
              <a:cxnLst/>
              <a:rect l="l" t="t" r="r" b="b"/>
              <a:pathLst>
                <a:path w="1973" h="1917" extrusionOk="0">
                  <a:moveTo>
                    <a:pt x="462" y="0"/>
                  </a:moveTo>
                  <a:lnTo>
                    <a:pt x="1" y="1917"/>
                  </a:lnTo>
                  <a:lnTo>
                    <a:pt x="1" y="1917"/>
                  </a:lnTo>
                  <a:lnTo>
                    <a:pt x="1972" y="728"/>
                  </a:lnTo>
                  <a:lnTo>
                    <a:pt x="4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82;p23">
              <a:extLst>
                <a:ext uri="{FF2B5EF4-FFF2-40B4-BE49-F238E27FC236}">
                  <a16:creationId xmlns:a16="http://schemas.microsoft.com/office/drawing/2014/main" id="{7744DDA7-9F51-DC75-4F82-C1AB039BA57C}"/>
                </a:ext>
              </a:extLst>
            </p:cNvPr>
            <p:cNvSpPr/>
            <p:nvPr/>
          </p:nvSpPr>
          <p:spPr>
            <a:xfrm>
              <a:off x="4468720" y="2846803"/>
              <a:ext cx="140486" cy="96263"/>
            </a:xfrm>
            <a:custGeom>
              <a:avLst/>
              <a:gdLst/>
              <a:ahLst/>
              <a:cxnLst/>
              <a:rect l="l" t="t" r="r" b="b"/>
              <a:pathLst>
                <a:path w="2732" h="1872" extrusionOk="0">
                  <a:moveTo>
                    <a:pt x="1435" y="0"/>
                  </a:moveTo>
                  <a:lnTo>
                    <a:pt x="1" y="1175"/>
                  </a:lnTo>
                  <a:lnTo>
                    <a:pt x="2732" y="1872"/>
                  </a:lnTo>
                  <a:lnTo>
                    <a:pt x="2732" y="1872"/>
                  </a:ln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83;p23">
              <a:extLst>
                <a:ext uri="{FF2B5EF4-FFF2-40B4-BE49-F238E27FC236}">
                  <a16:creationId xmlns:a16="http://schemas.microsoft.com/office/drawing/2014/main" id="{CF8F7267-00F2-6204-A359-D4145F2B89A1}"/>
                </a:ext>
              </a:extLst>
            </p:cNvPr>
            <p:cNvSpPr/>
            <p:nvPr/>
          </p:nvSpPr>
          <p:spPr>
            <a:xfrm>
              <a:off x="4564004" y="2931597"/>
              <a:ext cx="97651" cy="294908"/>
            </a:xfrm>
            <a:custGeom>
              <a:avLst/>
              <a:gdLst/>
              <a:ahLst/>
              <a:cxnLst/>
              <a:rect l="l" t="t" r="r" b="b"/>
              <a:pathLst>
                <a:path w="1899" h="5735" extrusionOk="0">
                  <a:moveTo>
                    <a:pt x="1361" y="1"/>
                  </a:moveTo>
                  <a:lnTo>
                    <a:pt x="425" y="193"/>
                  </a:lnTo>
                  <a:lnTo>
                    <a:pt x="582" y="919"/>
                  </a:lnTo>
                  <a:lnTo>
                    <a:pt x="1" y="3242"/>
                  </a:lnTo>
                  <a:lnTo>
                    <a:pt x="1243" y="5734"/>
                  </a:lnTo>
                  <a:lnTo>
                    <a:pt x="1899" y="3369"/>
                  </a:lnTo>
                  <a:lnTo>
                    <a:pt x="1197" y="1042"/>
                  </a:lnTo>
                  <a:lnTo>
                    <a:pt x="1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84;p23">
              <a:extLst>
                <a:ext uri="{FF2B5EF4-FFF2-40B4-BE49-F238E27FC236}">
                  <a16:creationId xmlns:a16="http://schemas.microsoft.com/office/drawing/2014/main" id="{89908C62-0141-03E7-0671-09D2ADF2B2BD}"/>
                </a:ext>
              </a:extLst>
            </p:cNvPr>
            <p:cNvSpPr/>
            <p:nvPr/>
          </p:nvSpPr>
          <p:spPr>
            <a:xfrm>
              <a:off x="5293674" y="3248715"/>
              <a:ext cx="238652" cy="162752"/>
            </a:xfrm>
            <a:custGeom>
              <a:avLst/>
              <a:gdLst/>
              <a:ahLst/>
              <a:cxnLst/>
              <a:rect l="l" t="t" r="r" b="b"/>
              <a:pathLst>
                <a:path w="4641" h="3165" extrusionOk="0">
                  <a:moveTo>
                    <a:pt x="2591" y="0"/>
                  </a:moveTo>
                  <a:lnTo>
                    <a:pt x="740" y="1156"/>
                  </a:lnTo>
                  <a:lnTo>
                    <a:pt x="0" y="2145"/>
                  </a:lnTo>
                  <a:lnTo>
                    <a:pt x="343" y="2610"/>
                  </a:lnTo>
                  <a:lnTo>
                    <a:pt x="2044" y="3165"/>
                  </a:lnTo>
                  <a:lnTo>
                    <a:pt x="4641" y="2297"/>
                  </a:lnTo>
                  <a:lnTo>
                    <a:pt x="4502" y="1508"/>
                  </a:lnTo>
                  <a:lnTo>
                    <a:pt x="1428" y="1554"/>
                  </a:lnTo>
                  <a:lnTo>
                    <a:pt x="3050" y="343"/>
                  </a:lnTo>
                  <a:lnTo>
                    <a:pt x="2591" y="0"/>
                  </a:ln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85;p23">
              <a:extLst>
                <a:ext uri="{FF2B5EF4-FFF2-40B4-BE49-F238E27FC236}">
                  <a16:creationId xmlns:a16="http://schemas.microsoft.com/office/drawing/2014/main" id="{83B551B7-F4C3-1A5B-85D8-EB477F06400F}"/>
                </a:ext>
              </a:extLst>
            </p:cNvPr>
            <p:cNvSpPr/>
            <p:nvPr/>
          </p:nvSpPr>
          <p:spPr>
            <a:xfrm>
              <a:off x="4159934" y="2302452"/>
              <a:ext cx="768355" cy="463728"/>
            </a:xfrm>
            <a:custGeom>
              <a:avLst/>
              <a:gdLst/>
              <a:ahLst/>
              <a:cxnLst/>
              <a:rect l="l" t="t" r="r" b="b"/>
              <a:pathLst>
                <a:path w="14942" h="9018" extrusionOk="0">
                  <a:moveTo>
                    <a:pt x="833" y="0"/>
                  </a:moveTo>
                  <a:lnTo>
                    <a:pt x="833" y="0"/>
                  </a:lnTo>
                  <a:cubicBezTo>
                    <a:pt x="833" y="1"/>
                    <a:pt x="1" y="8426"/>
                    <a:pt x="7176" y="8985"/>
                  </a:cubicBezTo>
                  <a:cubicBezTo>
                    <a:pt x="7463" y="9007"/>
                    <a:pt x="7739" y="9018"/>
                    <a:pt x="8005" y="9018"/>
                  </a:cubicBezTo>
                  <a:cubicBezTo>
                    <a:pt x="14941" y="9018"/>
                    <a:pt x="14690" y="1666"/>
                    <a:pt x="14690" y="1666"/>
                  </a:cubicBezTo>
                  <a:lnTo>
                    <a:pt x="13779" y="1006"/>
                  </a:lnTo>
                  <a:lnTo>
                    <a:pt x="13779" y="1006"/>
                  </a:lnTo>
                  <a:cubicBezTo>
                    <a:pt x="13779" y="1006"/>
                    <a:pt x="14624" y="8508"/>
                    <a:pt x="8186" y="8508"/>
                  </a:cubicBezTo>
                  <a:cubicBezTo>
                    <a:pt x="7972" y="8508"/>
                    <a:pt x="7750" y="8500"/>
                    <a:pt x="7519" y="8482"/>
                  </a:cubicBezTo>
                  <a:cubicBezTo>
                    <a:pt x="804" y="7982"/>
                    <a:pt x="1938" y="1626"/>
                    <a:pt x="1938" y="1626"/>
                  </a:cubicBezTo>
                  <a:lnTo>
                    <a:pt x="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86;p23">
              <a:extLst>
                <a:ext uri="{FF2B5EF4-FFF2-40B4-BE49-F238E27FC236}">
                  <a16:creationId xmlns:a16="http://schemas.microsoft.com/office/drawing/2014/main" id="{0A33039D-3F72-A80C-1E9A-5DDF319DE615}"/>
                </a:ext>
              </a:extLst>
            </p:cNvPr>
            <p:cNvSpPr/>
            <p:nvPr/>
          </p:nvSpPr>
          <p:spPr>
            <a:xfrm>
              <a:off x="4537933" y="2384212"/>
              <a:ext cx="81350" cy="143366"/>
            </a:xfrm>
            <a:custGeom>
              <a:avLst/>
              <a:gdLst/>
              <a:ahLst/>
              <a:cxnLst/>
              <a:rect l="l" t="t" r="r" b="b"/>
              <a:pathLst>
                <a:path w="1582" h="2788" extrusionOk="0">
                  <a:moveTo>
                    <a:pt x="603" y="0"/>
                  </a:moveTo>
                  <a:lnTo>
                    <a:pt x="0" y="2787"/>
                  </a:lnTo>
                  <a:lnTo>
                    <a:pt x="1581" y="2787"/>
                  </a:lnTo>
                  <a:lnTo>
                    <a:pt x="603" y="0"/>
                  </a:lnTo>
                  <a:close/>
                </a:path>
              </a:pathLst>
            </a:custGeom>
            <a:solidFill>
              <a:srgbClr val="F0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87;p23">
              <a:extLst>
                <a:ext uri="{FF2B5EF4-FFF2-40B4-BE49-F238E27FC236}">
                  <a16:creationId xmlns:a16="http://schemas.microsoft.com/office/drawing/2014/main" id="{643EB9A2-23C8-5E64-BE38-25FDC0424BD8}"/>
                </a:ext>
              </a:extLst>
            </p:cNvPr>
            <p:cNvSpPr/>
            <p:nvPr/>
          </p:nvSpPr>
          <p:spPr>
            <a:xfrm>
              <a:off x="4570329" y="2425093"/>
              <a:ext cx="32705" cy="82842"/>
            </a:xfrm>
            <a:custGeom>
              <a:avLst/>
              <a:gdLst/>
              <a:ahLst/>
              <a:cxnLst/>
              <a:rect l="l" t="t" r="r" b="b"/>
              <a:pathLst>
                <a:path w="636" h="1611" extrusionOk="0">
                  <a:moveTo>
                    <a:pt x="134" y="0"/>
                  </a:moveTo>
                  <a:cubicBezTo>
                    <a:pt x="1" y="0"/>
                    <a:pt x="324" y="1611"/>
                    <a:pt x="474" y="1611"/>
                  </a:cubicBezTo>
                  <a:cubicBezTo>
                    <a:pt x="477" y="1611"/>
                    <a:pt x="480" y="1610"/>
                    <a:pt x="483" y="1609"/>
                  </a:cubicBezTo>
                  <a:cubicBezTo>
                    <a:pt x="635" y="1539"/>
                    <a:pt x="160" y="16"/>
                    <a:pt x="160" y="16"/>
                  </a:cubicBezTo>
                  <a:cubicBezTo>
                    <a:pt x="150" y="5"/>
                    <a:pt x="141" y="0"/>
                    <a:pt x="134" y="0"/>
                  </a:cubicBezTo>
                  <a:close/>
                </a:path>
              </a:pathLst>
            </a:custGeom>
            <a:solidFill>
              <a:srgbClr val="FDF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88;p23">
              <a:extLst>
                <a:ext uri="{FF2B5EF4-FFF2-40B4-BE49-F238E27FC236}">
                  <a16:creationId xmlns:a16="http://schemas.microsoft.com/office/drawing/2014/main" id="{A8C9863D-EAF1-275F-A7FD-359DF532EC1E}"/>
                </a:ext>
              </a:extLst>
            </p:cNvPr>
            <p:cNvSpPr/>
            <p:nvPr/>
          </p:nvSpPr>
          <p:spPr>
            <a:xfrm>
              <a:off x="4535054" y="2629957"/>
              <a:ext cx="78008" cy="27974"/>
            </a:xfrm>
            <a:custGeom>
              <a:avLst/>
              <a:gdLst/>
              <a:ahLst/>
              <a:cxnLst/>
              <a:rect l="l" t="t" r="r" b="b"/>
              <a:pathLst>
                <a:path w="1517" h="544" extrusionOk="0">
                  <a:moveTo>
                    <a:pt x="0" y="1"/>
                  </a:moveTo>
                  <a:cubicBezTo>
                    <a:pt x="265" y="408"/>
                    <a:pt x="522" y="544"/>
                    <a:pt x="747" y="544"/>
                  </a:cubicBezTo>
                  <a:cubicBezTo>
                    <a:pt x="1196" y="544"/>
                    <a:pt x="1516" y="1"/>
                    <a:pt x="1515" y="1"/>
                  </a:cubicBezTo>
                  <a:close/>
                </a:path>
              </a:pathLst>
            </a:custGeom>
            <a:solidFill>
              <a:srgbClr val="F8C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89;p23">
              <a:extLst>
                <a:ext uri="{FF2B5EF4-FFF2-40B4-BE49-F238E27FC236}">
                  <a16:creationId xmlns:a16="http://schemas.microsoft.com/office/drawing/2014/main" id="{1D8AAB7C-D666-D59B-FC17-A721895EF51C}"/>
                </a:ext>
              </a:extLst>
            </p:cNvPr>
            <p:cNvSpPr/>
            <p:nvPr/>
          </p:nvSpPr>
          <p:spPr>
            <a:xfrm>
              <a:off x="4511194" y="2546499"/>
              <a:ext cx="125677" cy="48594"/>
            </a:xfrm>
            <a:custGeom>
              <a:avLst/>
              <a:gdLst/>
              <a:ahLst/>
              <a:cxnLst/>
              <a:rect l="l" t="t" r="r" b="b"/>
              <a:pathLst>
                <a:path w="2444" h="945" extrusionOk="0">
                  <a:moveTo>
                    <a:pt x="1" y="1"/>
                  </a:moveTo>
                  <a:cubicBezTo>
                    <a:pt x="1" y="1"/>
                    <a:pt x="190" y="944"/>
                    <a:pt x="1130" y="944"/>
                  </a:cubicBezTo>
                  <a:cubicBezTo>
                    <a:pt x="1137" y="944"/>
                    <a:pt x="1145" y="944"/>
                    <a:pt x="1152" y="944"/>
                  </a:cubicBezTo>
                  <a:cubicBezTo>
                    <a:pt x="2111" y="932"/>
                    <a:pt x="2444" y="1"/>
                    <a:pt x="2444" y="1"/>
                  </a:cubicBezTo>
                  <a:close/>
                </a:path>
              </a:pathLst>
            </a:custGeom>
            <a:solidFill>
              <a:srgbClr val="FDF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90;p23">
              <a:extLst>
                <a:ext uri="{FF2B5EF4-FFF2-40B4-BE49-F238E27FC236}">
                  <a16:creationId xmlns:a16="http://schemas.microsoft.com/office/drawing/2014/main" id="{0CADBF0A-CB9B-25E0-A034-EAD993F4AFD8}"/>
                </a:ext>
              </a:extLst>
            </p:cNvPr>
            <p:cNvSpPr/>
            <p:nvPr/>
          </p:nvSpPr>
          <p:spPr>
            <a:xfrm>
              <a:off x="4298464" y="2336904"/>
              <a:ext cx="221168" cy="155707"/>
            </a:xfrm>
            <a:custGeom>
              <a:avLst/>
              <a:gdLst/>
              <a:ahLst/>
              <a:cxnLst/>
              <a:rect l="l" t="t" r="r" b="b"/>
              <a:pathLst>
                <a:path w="4301" h="3028" extrusionOk="0">
                  <a:moveTo>
                    <a:pt x="3660" y="398"/>
                  </a:moveTo>
                  <a:lnTo>
                    <a:pt x="3660" y="2562"/>
                  </a:lnTo>
                  <a:lnTo>
                    <a:pt x="708" y="2562"/>
                  </a:lnTo>
                  <a:lnTo>
                    <a:pt x="584" y="398"/>
                  </a:lnTo>
                  <a:close/>
                  <a:moveTo>
                    <a:pt x="1" y="0"/>
                  </a:moveTo>
                  <a:lnTo>
                    <a:pt x="175" y="3027"/>
                  </a:lnTo>
                  <a:lnTo>
                    <a:pt x="4300" y="3027"/>
                  </a:lnTo>
                  <a:lnTo>
                    <a:pt x="4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91;p23">
              <a:extLst>
                <a:ext uri="{FF2B5EF4-FFF2-40B4-BE49-F238E27FC236}">
                  <a16:creationId xmlns:a16="http://schemas.microsoft.com/office/drawing/2014/main" id="{EF89E52D-EEBF-8E8D-383D-C9DFD1681532}"/>
                </a:ext>
              </a:extLst>
            </p:cNvPr>
            <p:cNvSpPr/>
            <p:nvPr/>
          </p:nvSpPr>
          <p:spPr>
            <a:xfrm>
              <a:off x="4611826" y="2336904"/>
              <a:ext cx="221168" cy="155707"/>
            </a:xfrm>
            <a:custGeom>
              <a:avLst/>
              <a:gdLst/>
              <a:ahLst/>
              <a:cxnLst/>
              <a:rect l="l" t="t" r="r" b="b"/>
              <a:pathLst>
                <a:path w="4301" h="3028" extrusionOk="0">
                  <a:moveTo>
                    <a:pt x="3660" y="398"/>
                  </a:moveTo>
                  <a:lnTo>
                    <a:pt x="3660" y="2562"/>
                  </a:lnTo>
                  <a:lnTo>
                    <a:pt x="708" y="2562"/>
                  </a:lnTo>
                  <a:lnTo>
                    <a:pt x="584" y="398"/>
                  </a:lnTo>
                  <a:close/>
                  <a:moveTo>
                    <a:pt x="1" y="0"/>
                  </a:moveTo>
                  <a:lnTo>
                    <a:pt x="175" y="3027"/>
                  </a:lnTo>
                  <a:lnTo>
                    <a:pt x="4300" y="3027"/>
                  </a:lnTo>
                  <a:lnTo>
                    <a:pt x="4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92;p23">
              <a:extLst>
                <a:ext uri="{FF2B5EF4-FFF2-40B4-BE49-F238E27FC236}">
                  <a16:creationId xmlns:a16="http://schemas.microsoft.com/office/drawing/2014/main" id="{45241ECE-91A3-9D12-798E-CD5709042F20}"/>
                </a:ext>
              </a:extLst>
            </p:cNvPr>
            <p:cNvSpPr/>
            <p:nvPr/>
          </p:nvSpPr>
          <p:spPr>
            <a:xfrm>
              <a:off x="4188370" y="2363078"/>
              <a:ext cx="122643" cy="62838"/>
            </a:xfrm>
            <a:custGeom>
              <a:avLst/>
              <a:gdLst/>
              <a:ahLst/>
              <a:cxnLst/>
              <a:rect l="l" t="t" r="r" b="b"/>
              <a:pathLst>
                <a:path w="2385" h="1222" extrusionOk="0">
                  <a:moveTo>
                    <a:pt x="0" y="1"/>
                  </a:moveTo>
                  <a:lnTo>
                    <a:pt x="0" y="611"/>
                  </a:lnTo>
                  <a:lnTo>
                    <a:pt x="2384" y="1222"/>
                  </a:lnTo>
                  <a:lnTo>
                    <a:pt x="2278" y="6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93;p23">
              <a:extLst>
                <a:ext uri="{FF2B5EF4-FFF2-40B4-BE49-F238E27FC236}">
                  <a16:creationId xmlns:a16="http://schemas.microsoft.com/office/drawing/2014/main" id="{E11388F2-F3B3-A858-9098-20FCE67AECB3}"/>
                </a:ext>
              </a:extLst>
            </p:cNvPr>
            <p:cNvSpPr/>
            <p:nvPr/>
          </p:nvSpPr>
          <p:spPr>
            <a:xfrm>
              <a:off x="4820391" y="2363078"/>
              <a:ext cx="122643" cy="62838"/>
            </a:xfrm>
            <a:custGeom>
              <a:avLst/>
              <a:gdLst/>
              <a:ahLst/>
              <a:cxnLst/>
              <a:rect l="l" t="t" r="r" b="b"/>
              <a:pathLst>
                <a:path w="2385" h="1222" extrusionOk="0">
                  <a:moveTo>
                    <a:pt x="2385" y="1"/>
                  </a:moveTo>
                  <a:lnTo>
                    <a:pt x="106" y="677"/>
                  </a:lnTo>
                  <a:lnTo>
                    <a:pt x="1" y="1222"/>
                  </a:lnTo>
                  <a:lnTo>
                    <a:pt x="2385" y="611"/>
                  </a:lnTo>
                  <a:lnTo>
                    <a:pt x="2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94;p23">
              <a:extLst>
                <a:ext uri="{FF2B5EF4-FFF2-40B4-BE49-F238E27FC236}">
                  <a16:creationId xmlns:a16="http://schemas.microsoft.com/office/drawing/2014/main" id="{94607304-F7A6-3398-0134-2D073FEFCB22}"/>
                </a:ext>
              </a:extLst>
            </p:cNvPr>
            <p:cNvSpPr/>
            <p:nvPr/>
          </p:nvSpPr>
          <p:spPr>
            <a:xfrm>
              <a:off x="4501475" y="2359170"/>
              <a:ext cx="132413" cy="53839"/>
            </a:xfrm>
            <a:custGeom>
              <a:avLst/>
              <a:gdLst/>
              <a:ahLst/>
              <a:cxnLst/>
              <a:rect l="l" t="t" r="r" b="b"/>
              <a:pathLst>
                <a:path w="2575" h="1047" extrusionOk="0">
                  <a:moveTo>
                    <a:pt x="1291" y="1"/>
                  </a:moveTo>
                  <a:cubicBezTo>
                    <a:pt x="886" y="1"/>
                    <a:pt x="431" y="167"/>
                    <a:pt x="0" y="688"/>
                  </a:cubicBezTo>
                  <a:lnTo>
                    <a:pt x="276" y="1047"/>
                  </a:lnTo>
                  <a:cubicBezTo>
                    <a:pt x="276" y="1047"/>
                    <a:pt x="726" y="488"/>
                    <a:pt x="1307" y="488"/>
                  </a:cubicBezTo>
                  <a:cubicBezTo>
                    <a:pt x="1598" y="488"/>
                    <a:pt x="1921" y="627"/>
                    <a:pt x="2238" y="1047"/>
                  </a:cubicBezTo>
                  <a:lnTo>
                    <a:pt x="2575" y="523"/>
                  </a:lnTo>
                  <a:cubicBezTo>
                    <a:pt x="2575" y="523"/>
                    <a:pt x="2010" y="1"/>
                    <a:pt x="1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95;p23">
              <a:extLst>
                <a:ext uri="{FF2B5EF4-FFF2-40B4-BE49-F238E27FC236}">
                  <a16:creationId xmlns:a16="http://schemas.microsoft.com/office/drawing/2014/main" id="{2F079D0E-6246-6C14-FD01-878983AA88B5}"/>
                </a:ext>
              </a:extLst>
            </p:cNvPr>
            <p:cNvSpPr/>
            <p:nvPr/>
          </p:nvSpPr>
          <p:spPr>
            <a:xfrm>
              <a:off x="4267302" y="2128235"/>
              <a:ext cx="553152" cy="134316"/>
            </a:xfrm>
            <a:custGeom>
              <a:avLst/>
              <a:gdLst/>
              <a:ahLst/>
              <a:cxnLst/>
              <a:rect l="l" t="t" r="r" b="b"/>
              <a:pathLst>
                <a:path w="10757" h="2612" extrusionOk="0">
                  <a:moveTo>
                    <a:pt x="4635" y="1"/>
                  </a:moveTo>
                  <a:cubicBezTo>
                    <a:pt x="1743" y="1"/>
                    <a:pt x="144" y="1172"/>
                    <a:pt x="144" y="1172"/>
                  </a:cubicBezTo>
                  <a:lnTo>
                    <a:pt x="0" y="2612"/>
                  </a:lnTo>
                  <a:cubicBezTo>
                    <a:pt x="1182" y="1101"/>
                    <a:pt x="3217" y="657"/>
                    <a:pt x="5200" y="657"/>
                  </a:cubicBezTo>
                  <a:cubicBezTo>
                    <a:pt x="8030" y="657"/>
                    <a:pt x="10757" y="1561"/>
                    <a:pt x="10757" y="1561"/>
                  </a:cubicBezTo>
                  <a:cubicBezTo>
                    <a:pt x="8336" y="378"/>
                    <a:pt x="6277" y="1"/>
                    <a:pt x="4635" y="1"/>
                  </a:cubicBezTo>
                  <a:close/>
                </a:path>
              </a:pathLst>
            </a:custGeom>
            <a:solidFill>
              <a:srgbClr val="F8C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6;p23">
              <a:extLst>
                <a:ext uri="{FF2B5EF4-FFF2-40B4-BE49-F238E27FC236}">
                  <a16:creationId xmlns:a16="http://schemas.microsoft.com/office/drawing/2014/main" id="{EE819AF6-1A5A-20E7-AC32-BC966C6508D1}"/>
                </a:ext>
              </a:extLst>
            </p:cNvPr>
            <p:cNvSpPr/>
            <p:nvPr/>
          </p:nvSpPr>
          <p:spPr>
            <a:xfrm>
              <a:off x="4218555" y="1873080"/>
              <a:ext cx="727011" cy="338823"/>
            </a:xfrm>
            <a:custGeom>
              <a:avLst/>
              <a:gdLst/>
              <a:ahLst/>
              <a:cxnLst/>
              <a:rect l="l" t="t" r="r" b="b"/>
              <a:pathLst>
                <a:path w="14138" h="6589" extrusionOk="0">
                  <a:moveTo>
                    <a:pt x="5507" y="1"/>
                  </a:moveTo>
                  <a:cubicBezTo>
                    <a:pt x="1" y="1"/>
                    <a:pt x="959" y="6203"/>
                    <a:pt x="959" y="6203"/>
                  </a:cubicBezTo>
                  <a:cubicBezTo>
                    <a:pt x="2205" y="5540"/>
                    <a:pt x="3540" y="5308"/>
                    <a:pt x="4856" y="5308"/>
                  </a:cubicBezTo>
                  <a:cubicBezTo>
                    <a:pt x="7947" y="5308"/>
                    <a:pt x="10931" y="6589"/>
                    <a:pt x="12385" y="6589"/>
                  </a:cubicBezTo>
                  <a:cubicBezTo>
                    <a:pt x="12762" y="6589"/>
                    <a:pt x="13036" y="6503"/>
                    <a:pt x="13182" y="6286"/>
                  </a:cubicBezTo>
                  <a:cubicBezTo>
                    <a:pt x="14138" y="4877"/>
                    <a:pt x="12611" y="625"/>
                    <a:pt x="6264" y="37"/>
                  </a:cubicBezTo>
                  <a:cubicBezTo>
                    <a:pt x="5999" y="12"/>
                    <a:pt x="5747" y="1"/>
                    <a:pt x="5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97;p23">
              <a:extLst>
                <a:ext uri="{FF2B5EF4-FFF2-40B4-BE49-F238E27FC236}">
                  <a16:creationId xmlns:a16="http://schemas.microsoft.com/office/drawing/2014/main" id="{3E664DBB-8486-FA6A-C6CE-8614B86F264D}"/>
                </a:ext>
              </a:extLst>
            </p:cNvPr>
            <p:cNvSpPr/>
            <p:nvPr/>
          </p:nvSpPr>
          <p:spPr>
            <a:xfrm>
              <a:off x="4400792" y="2887477"/>
              <a:ext cx="201936" cy="366642"/>
            </a:xfrm>
            <a:custGeom>
              <a:avLst/>
              <a:gdLst/>
              <a:ahLst/>
              <a:cxnLst/>
              <a:rect l="l" t="t" r="r" b="b"/>
              <a:pathLst>
                <a:path w="3927" h="7130" extrusionOk="0">
                  <a:moveTo>
                    <a:pt x="538" y="0"/>
                  </a:moveTo>
                  <a:lnTo>
                    <a:pt x="1" y="3261"/>
                  </a:lnTo>
                  <a:lnTo>
                    <a:pt x="1501" y="3736"/>
                  </a:lnTo>
                  <a:lnTo>
                    <a:pt x="1286" y="7130"/>
                  </a:lnTo>
                  <a:lnTo>
                    <a:pt x="3927" y="6691"/>
                  </a:lnTo>
                  <a:lnTo>
                    <a:pt x="3927" y="6691"/>
                  </a:lnTo>
                  <a:lnTo>
                    <a:pt x="1834" y="6822"/>
                  </a:lnTo>
                  <a:lnTo>
                    <a:pt x="1861" y="3425"/>
                  </a:lnTo>
                  <a:lnTo>
                    <a:pt x="200" y="3033"/>
                  </a:lnTo>
                  <a:lnTo>
                    <a:pt x="538" y="0"/>
                  </a:lnTo>
                  <a:close/>
                </a:path>
              </a:pathLst>
            </a:custGeom>
            <a:solidFill>
              <a:srgbClr val="F5E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98;p23">
              <a:extLst>
                <a:ext uri="{FF2B5EF4-FFF2-40B4-BE49-F238E27FC236}">
                  <a16:creationId xmlns:a16="http://schemas.microsoft.com/office/drawing/2014/main" id="{EDFD3A37-5926-4174-499E-3011B74DCF51}"/>
                </a:ext>
              </a:extLst>
            </p:cNvPr>
            <p:cNvSpPr/>
            <p:nvPr/>
          </p:nvSpPr>
          <p:spPr>
            <a:xfrm>
              <a:off x="4370094" y="1872617"/>
              <a:ext cx="527852" cy="225745"/>
            </a:xfrm>
            <a:custGeom>
              <a:avLst/>
              <a:gdLst/>
              <a:ahLst/>
              <a:cxnLst/>
              <a:rect l="l" t="t" r="r" b="b"/>
              <a:pathLst>
                <a:path w="10265" h="4390" extrusionOk="0">
                  <a:moveTo>
                    <a:pt x="2668" y="0"/>
                  </a:moveTo>
                  <a:cubicBezTo>
                    <a:pt x="2508" y="0"/>
                    <a:pt x="2352" y="6"/>
                    <a:pt x="2199" y="17"/>
                  </a:cubicBezTo>
                  <a:cubicBezTo>
                    <a:pt x="2199" y="17"/>
                    <a:pt x="0" y="178"/>
                    <a:pt x="2335" y="2878"/>
                  </a:cubicBezTo>
                  <a:cubicBezTo>
                    <a:pt x="3314" y="4009"/>
                    <a:pt x="4927" y="4390"/>
                    <a:pt x="6370" y="4390"/>
                  </a:cubicBezTo>
                  <a:cubicBezTo>
                    <a:pt x="7854" y="4390"/>
                    <a:pt x="9159" y="3988"/>
                    <a:pt x="9410" y="3586"/>
                  </a:cubicBezTo>
                  <a:cubicBezTo>
                    <a:pt x="10264" y="2220"/>
                    <a:pt x="5853" y="0"/>
                    <a:pt x="2668" y="0"/>
                  </a:cubicBezTo>
                  <a:close/>
                </a:path>
              </a:pathLst>
            </a:custGeom>
            <a:solidFill>
              <a:srgbClr val="F8FBFC">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99;p23">
              <a:extLst>
                <a:ext uri="{FF2B5EF4-FFF2-40B4-BE49-F238E27FC236}">
                  <a16:creationId xmlns:a16="http://schemas.microsoft.com/office/drawing/2014/main" id="{FAB66B95-F275-9D54-E1D2-82630C1074BC}"/>
                </a:ext>
              </a:extLst>
            </p:cNvPr>
            <p:cNvSpPr/>
            <p:nvPr/>
          </p:nvSpPr>
          <p:spPr>
            <a:xfrm>
              <a:off x="4318364" y="2244191"/>
              <a:ext cx="165169" cy="64021"/>
            </a:xfrm>
            <a:custGeom>
              <a:avLst/>
              <a:gdLst/>
              <a:ahLst/>
              <a:cxnLst/>
              <a:rect l="l" t="t" r="r" b="b"/>
              <a:pathLst>
                <a:path w="3212" h="1245" extrusionOk="0">
                  <a:moveTo>
                    <a:pt x="1604" y="0"/>
                  </a:moveTo>
                  <a:cubicBezTo>
                    <a:pt x="1073" y="0"/>
                    <a:pt x="493" y="295"/>
                    <a:pt x="1" y="1245"/>
                  </a:cubicBezTo>
                  <a:cubicBezTo>
                    <a:pt x="1" y="1245"/>
                    <a:pt x="817" y="675"/>
                    <a:pt x="2155" y="675"/>
                  </a:cubicBezTo>
                  <a:cubicBezTo>
                    <a:pt x="2478" y="675"/>
                    <a:pt x="2832" y="708"/>
                    <a:pt x="3211" y="790"/>
                  </a:cubicBezTo>
                  <a:cubicBezTo>
                    <a:pt x="3211" y="790"/>
                    <a:pt x="2474" y="0"/>
                    <a:pt x="1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00;p23">
              <a:extLst>
                <a:ext uri="{FF2B5EF4-FFF2-40B4-BE49-F238E27FC236}">
                  <a16:creationId xmlns:a16="http://schemas.microsoft.com/office/drawing/2014/main" id="{AE154D5C-D356-7C6A-19CC-8A97D2D14026}"/>
                </a:ext>
              </a:extLst>
            </p:cNvPr>
            <p:cNvSpPr/>
            <p:nvPr/>
          </p:nvSpPr>
          <p:spPr>
            <a:xfrm>
              <a:off x="4639851" y="2244191"/>
              <a:ext cx="165169" cy="64021"/>
            </a:xfrm>
            <a:custGeom>
              <a:avLst/>
              <a:gdLst/>
              <a:ahLst/>
              <a:cxnLst/>
              <a:rect l="l" t="t" r="r" b="b"/>
              <a:pathLst>
                <a:path w="3212" h="1245" extrusionOk="0">
                  <a:moveTo>
                    <a:pt x="1607" y="0"/>
                  </a:moveTo>
                  <a:cubicBezTo>
                    <a:pt x="738" y="0"/>
                    <a:pt x="0" y="790"/>
                    <a:pt x="0" y="790"/>
                  </a:cubicBezTo>
                  <a:cubicBezTo>
                    <a:pt x="380" y="708"/>
                    <a:pt x="734" y="675"/>
                    <a:pt x="1057" y="675"/>
                  </a:cubicBezTo>
                  <a:cubicBezTo>
                    <a:pt x="2396" y="675"/>
                    <a:pt x="3211" y="1245"/>
                    <a:pt x="3211" y="1245"/>
                  </a:cubicBezTo>
                  <a:cubicBezTo>
                    <a:pt x="2719" y="295"/>
                    <a:pt x="2139" y="0"/>
                    <a:pt x="1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01;p23">
              <a:extLst>
                <a:ext uri="{FF2B5EF4-FFF2-40B4-BE49-F238E27FC236}">
                  <a16:creationId xmlns:a16="http://schemas.microsoft.com/office/drawing/2014/main" id="{EC02C5CC-D3DB-D315-11F1-C4ECF3C551F1}"/>
                </a:ext>
              </a:extLst>
            </p:cNvPr>
            <p:cNvSpPr/>
            <p:nvPr/>
          </p:nvSpPr>
          <p:spPr>
            <a:xfrm>
              <a:off x="4339344" y="2504385"/>
              <a:ext cx="28539" cy="27665"/>
            </a:xfrm>
            <a:custGeom>
              <a:avLst/>
              <a:gdLst/>
              <a:ahLst/>
              <a:cxnLst/>
              <a:rect l="l" t="t" r="r" b="b"/>
              <a:pathLst>
                <a:path w="555" h="538" extrusionOk="0">
                  <a:moveTo>
                    <a:pt x="454" y="1"/>
                  </a:moveTo>
                  <a:cubicBezTo>
                    <a:pt x="431" y="1"/>
                    <a:pt x="408" y="10"/>
                    <a:pt x="390" y="28"/>
                  </a:cubicBezTo>
                  <a:lnTo>
                    <a:pt x="37" y="381"/>
                  </a:lnTo>
                  <a:cubicBezTo>
                    <a:pt x="1" y="417"/>
                    <a:pt x="1" y="474"/>
                    <a:pt x="37" y="510"/>
                  </a:cubicBezTo>
                  <a:cubicBezTo>
                    <a:pt x="55" y="528"/>
                    <a:pt x="79" y="537"/>
                    <a:pt x="102" y="537"/>
                  </a:cubicBezTo>
                  <a:cubicBezTo>
                    <a:pt x="125" y="537"/>
                    <a:pt x="148" y="528"/>
                    <a:pt x="166" y="510"/>
                  </a:cubicBezTo>
                  <a:lnTo>
                    <a:pt x="519" y="157"/>
                  </a:lnTo>
                  <a:cubicBezTo>
                    <a:pt x="554" y="121"/>
                    <a:pt x="554" y="64"/>
                    <a:pt x="519" y="28"/>
                  </a:cubicBezTo>
                  <a:cubicBezTo>
                    <a:pt x="501" y="10"/>
                    <a:pt x="477" y="1"/>
                    <a:pt x="454" y="1"/>
                  </a:cubicBezTo>
                  <a:close/>
                </a:path>
              </a:pathLst>
            </a:custGeom>
            <a:solidFill>
              <a:srgbClr val="E59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02;p23">
              <a:extLst>
                <a:ext uri="{FF2B5EF4-FFF2-40B4-BE49-F238E27FC236}">
                  <a16:creationId xmlns:a16="http://schemas.microsoft.com/office/drawing/2014/main" id="{B6734F76-7A03-839C-FECF-2F9FE4602934}"/>
                </a:ext>
              </a:extLst>
            </p:cNvPr>
            <p:cNvSpPr/>
            <p:nvPr/>
          </p:nvSpPr>
          <p:spPr>
            <a:xfrm>
              <a:off x="4391382" y="2504385"/>
              <a:ext cx="28539" cy="27665"/>
            </a:xfrm>
            <a:custGeom>
              <a:avLst/>
              <a:gdLst/>
              <a:ahLst/>
              <a:cxnLst/>
              <a:rect l="l" t="t" r="r" b="b"/>
              <a:pathLst>
                <a:path w="555" h="538" extrusionOk="0">
                  <a:moveTo>
                    <a:pt x="454" y="1"/>
                  </a:moveTo>
                  <a:cubicBezTo>
                    <a:pt x="431" y="1"/>
                    <a:pt x="407" y="10"/>
                    <a:pt x="390" y="28"/>
                  </a:cubicBezTo>
                  <a:lnTo>
                    <a:pt x="37" y="381"/>
                  </a:lnTo>
                  <a:cubicBezTo>
                    <a:pt x="1" y="417"/>
                    <a:pt x="1" y="474"/>
                    <a:pt x="37" y="510"/>
                  </a:cubicBezTo>
                  <a:cubicBezTo>
                    <a:pt x="54" y="528"/>
                    <a:pt x="79" y="537"/>
                    <a:pt x="102" y="537"/>
                  </a:cubicBezTo>
                  <a:cubicBezTo>
                    <a:pt x="125" y="537"/>
                    <a:pt x="148" y="528"/>
                    <a:pt x="166" y="510"/>
                  </a:cubicBezTo>
                  <a:lnTo>
                    <a:pt x="519" y="157"/>
                  </a:lnTo>
                  <a:cubicBezTo>
                    <a:pt x="554" y="121"/>
                    <a:pt x="554" y="64"/>
                    <a:pt x="519" y="28"/>
                  </a:cubicBezTo>
                  <a:cubicBezTo>
                    <a:pt x="501" y="10"/>
                    <a:pt x="477" y="1"/>
                    <a:pt x="454" y="1"/>
                  </a:cubicBezTo>
                  <a:close/>
                </a:path>
              </a:pathLst>
            </a:custGeom>
            <a:solidFill>
              <a:srgbClr val="E59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03;p23">
              <a:extLst>
                <a:ext uri="{FF2B5EF4-FFF2-40B4-BE49-F238E27FC236}">
                  <a16:creationId xmlns:a16="http://schemas.microsoft.com/office/drawing/2014/main" id="{0AA8B6A0-F500-FBDB-850A-C481E42D2151}"/>
                </a:ext>
              </a:extLst>
            </p:cNvPr>
            <p:cNvSpPr/>
            <p:nvPr/>
          </p:nvSpPr>
          <p:spPr>
            <a:xfrm>
              <a:off x="4363820" y="2504385"/>
              <a:ext cx="28539" cy="27665"/>
            </a:xfrm>
            <a:custGeom>
              <a:avLst/>
              <a:gdLst/>
              <a:ahLst/>
              <a:cxnLst/>
              <a:rect l="l" t="t" r="r" b="b"/>
              <a:pathLst>
                <a:path w="555" h="538" extrusionOk="0">
                  <a:moveTo>
                    <a:pt x="454" y="1"/>
                  </a:moveTo>
                  <a:cubicBezTo>
                    <a:pt x="431" y="1"/>
                    <a:pt x="407" y="10"/>
                    <a:pt x="389" y="28"/>
                  </a:cubicBezTo>
                  <a:lnTo>
                    <a:pt x="36" y="381"/>
                  </a:lnTo>
                  <a:cubicBezTo>
                    <a:pt x="1" y="417"/>
                    <a:pt x="1" y="474"/>
                    <a:pt x="36" y="510"/>
                  </a:cubicBezTo>
                  <a:cubicBezTo>
                    <a:pt x="55" y="528"/>
                    <a:pt x="78" y="537"/>
                    <a:pt x="102" y="537"/>
                  </a:cubicBezTo>
                  <a:cubicBezTo>
                    <a:pt x="126" y="537"/>
                    <a:pt x="149" y="528"/>
                    <a:pt x="165" y="510"/>
                  </a:cubicBezTo>
                  <a:lnTo>
                    <a:pt x="518" y="157"/>
                  </a:lnTo>
                  <a:cubicBezTo>
                    <a:pt x="554" y="121"/>
                    <a:pt x="554" y="64"/>
                    <a:pt x="518" y="28"/>
                  </a:cubicBezTo>
                  <a:cubicBezTo>
                    <a:pt x="500" y="10"/>
                    <a:pt x="477" y="1"/>
                    <a:pt x="454" y="1"/>
                  </a:cubicBezTo>
                  <a:close/>
                </a:path>
              </a:pathLst>
            </a:custGeom>
            <a:solidFill>
              <a:srgbClr val="E59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04;p23">
              <a:extLst>
                <a:ext uri="{FF2B5EF4-FFF2-40B4-BE49-F238E27FC236}">
                  <a16:creationId xmlns:a16="http://schemas.microsoft.com/office/drawing/2014/main" id="{409FA44C-1AE2-A73A-48CD-4A6FBE72E84F}"/>
                </a:ext>
              </a:extLst>
            </p:cNvPr>
            <p:cNvSpPr/>
            <p:nvPr/>
          </p:nvSpPr>
          <p:spPr>
            <a:xfrm>
              <a:off x="4709218" y="2504385"/>
              <a:ext cx="28539" cy="27665"/>
            </a:xfrm>
            <a:custGeom>
              <a:avLst/>
              <a:gdLst/>
              <a:ahLst/>
              <a:cxnLst/>
              <a:rect l="l" t="t" r="r" b="b"/>
              <a:pathLst>
                <a:path w="555" h="538" extrusionOk="0">
                  <a:moveTo>
                    <a:pt x="454" y="1"/>
                  </a:moveTo>
                  <a:cubicBezTo>
                    <a:pt x="431" y="1"/>
                    <a:pt x="408" y="10"/>
                    <a:pt x="390" y="28"/>
                  </a:cubicBezTo>
                  <a:lnTo>
                    <a:pt x="37" y="381"/>
                  </a:lnTo>
                  <a:cubicBezTo>
                    <a:pt x="1" y="417"/>
                    <a:pt x="1" y="474"/>
                    <a:pt x="37" y="510"/>
                  </a:cubicBezTo>
                  <a:cubicBezTo>
                    <a:pt x="55" y="528"/>
                    <a:pt x="79" y="537"/>
                    <a:pt x="102" y="537"/>
                  </a:cubicBezTo>
                  <a:cubicBezTo>
                    <a:pt x="125" y="537"/>
                    <a:pt x="148" y="528"/>
                    <a:pt x="166" y="510"/>
                  </a:cubicBezTo>
                  <a:lnTo>
                    <a:pt x="519" y="157"/>
                  </a:lnTo>
                  <a:cubicBezTo>
                    <a:pt x="554" y="121"/>
                    <a:pt x="554" y="64"/>
                    <a:pt x="519" y="28"/>
                  </a:cubicBezTo>
                  <a:cubicBezTo>
                    <a:pt x="501" y="10"/>
                    <a:pt x="477" y="1"/>
                    <a:pt x="454" y="1"/>
                  </a:cubicBezTo>
                  <a:close/>
                </a:path>
              </a:pathLst>
            </a:custGeom>
            <a:solidFill>
              <a:srgbClr val="E59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05;p23">
              <a:extLst>
                <a:ext uri="{FF2B5EF4-FFF2-40B4-BE49-F238E27FC236}">
                  <a16:creationId xmlns:a16="http://schemas.microsoft.com/office/drawing/2014/main" id="{DF386A04-06EE-C945-6CE8-2C2071EEE00D}"/>
                </a:ext>
              </a:extLst>
            </p:cNvPr>
            <p:cNvSpPr/>
            <p:nvPr/>
          </p:nvSpPr>
          <p:spPr>
            <a:xfrm>
              <a:off x="4761257" y="2504385"/>
              <a:ext cx="28539" cy="27665"/>
            </a:xfrm>
            <a:custGeom>
              <a:avLst/>
              <a:gdLst/>
              <a:ahLst/>
              <a:cxnLst/>
              <a:rect l="l" t="t" r="r" b="b"/>
              <a:pathLst>
                <a:path w="555" h="538" extrusionOk="0">
                  <a:moveTo>
                    <a:pt x="454" y="1"/>
                  </a:moveTo>
                  <a:cubicBezTo>
                    <a:pt x="431" y="1"/>
                    <a:pt x="408" y="10"/>
                    <a:pt x="390" y="28"/>
                  </a:cubicBezTo>
                  <a:lnTo>
                    <a:pt x="37" y="381"/>
                  </a:lnTo>
                  <a:cubicBezTo>
                    <a:pt x="1" y="417"/>
                    <a:pt x="1" y="474"/>
                    <a:pt x="37" y="510"/>
                  </a:cubicBezTo>
                  <a:cubicBezTo>
                    <a:pt x="54" y="528"/>
                    <a:pt x="79" y="537"/>
                    <a:pt x="102" y="537"/>
                  </a:cubicBezTo>
                  <a:cubicBezTo>
                    <a:pt x="125" y="537"/>
                    <a:pt x="149" y="528"/>
                    <a:pt x="166" y="510"/>
                  </a:cubicBezTo>
                  <a:lnTo>
                    <a:pt x="519" y="157"/>
                  </a:lnTo>
                  <a:cubicBezTo>
                    <a:pt x="554" y="121"/>
                    <a:pt x="554" y="64"/>
                    <a:pt x="519" y="28"/>
                  </a:cubicBezTo>
                  <a:cubicBezTo>
                    <a:pt x="501" y="10"/>
                    <a:pt x="477" y="1"/>
                    <a:pt x="454" y="1"/>
                  </a:cubicBezTo>
                  <a:close/>
                </a:path>
              </a:pathLst>
            </a:custGeom>
            <a:solidFill>
              <a:srgbClr val="E59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06;p23">
              <a:extLst>
                <a:ext uri="{FF2B5EF4-FFF2-40B4-BE49-F238E27FC236}">
                  <a16:creationId xmlns:a16="http://schemas.microsoft.com/office/drawing/2014/main" id="{6B319610-A81D-9ED1-2337-80DE27FCEFBD}"/>
                </a:ext>
              </a:extLst>
            </p:cNvPr>
            <p:cNvSpPr/>
            <p:nvPr/>
          </p:nvSpPr>
          <p:spPr>
            <a:xfrm>
              <a:off x="4733746" y="2504385"/>
              <a:ext cx="28591" cy="27665"/>
            </a:xfrm>
            <a:custGeom>
              <a:avLst/>
              <a:gdLst/>
              <a:ahLst/>
              <a:cxnLst/>
              <a:rect l="l" t="t" r="r" b="b"/>
              <a:pathLst>
                <a:path w="556" h="538" extrusionOk="0">
                  <a:moveTo>
                    <a:pt x="454" y="1"/>
                  </a:moveTo>
                  <a:cubicBezTo>
                    <a:pt x="431" y="1"/>
                    <a:pt x="407" y="10"/>
                    <a:pt x="389" y="28"/>
                  </a:cubicBezTo>
                  <a:lnTo>
                    <a:pt x="36" y="381"/>
                  </a:lnTo>
                  <a:cubicBezTo>
                    <a:pt x="1" y="417"/>
                    <a:pt x="1" y="474"/>
                    <a:pt x="36" y="510"/>
                  </a:cubicBezTo>
                  <a:cubicBezTo>
                    <a:pt x="55" y="528"/>
                    <a:pt x="78" y="537"/>
                    <a:pt x="102" y="537"/>
                  </a:cubicBezTo>
                  <a:cubicBezTo>
                    <a:pt x="125" y="537"/>
                    <a:pt x="148" y="528"/>
                    <a:pt x="165" y="510"/>
                  </a:cubicBezTo>
                  <a:lnTo>
                    <a:pt x="519" y="157"/>
                  </a:lnTo>
                  <a:cubicBezTo>
                    <a:pt x="555" y="121"/>
                    <a:pt x="555" y="64"/>
                    <a:pt x="519" y="28"/>
                  </a:cubicBezTo>
                  <a:cubicBezTo>
                    <a:pt x="502" y="10"/>
                    <a:pt x="478" y="1"/>
                    <a:pt x="454" y="1"/>
                  </a:cubicBezTo>
                  <a:close/>
                </a:path>
              </a:pathLst>
            </a:custGeom>
            <a:solidFill>
              <a:srgbClr val="E59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07;p23">
              <a:extLst>
                <a:ext uri="{FF2B5EF4-FFF2-40B4-BE49-F238E27FC236}">
                  <a16:creationId xmlns:a16="http://schemas.microsoft.com/office/drawing/2014/main" id="{DB552936-4C9B-D353-D797-296DCDEAE0FE}"/>
                </a:ext>
              </a:extLst>
            </p:cNvPr>
            <p:cNvSpPr/>
            <p:nvPr/>
          </p:nvSpPr>
          <p:spPr>
            <a:xfrm>
              <a:off x="4110672" y="3050330"/>
              <a:ext cx="546827" cy="566007"/>
            </a:xfrm>
            <a:custGeom>
              <a:avLst/>
              <a:gdLst/>
              <a:ahLst/>
              <a:cxnLst/>
              <a:rect l="l" t="t" r="r" b="b"/>
              <a:pathLst>
                <a:path w="10634" h="11007" extrusionOk="0">
                  <a:moveTo>
                    <a:pt x="5533" y="1"/>
                  </a:moveTo>
                  <a:lnTo>
                    <a:pt x="0" y="3808"/>
                  </a:lnTo>
                  <a:lnTo>
                    <a:pt x="5111" y="11006"/>
                  </a:lnTo>
                  <a:lnTo>
                    <a:pt x="10633" y="7228"/>
                  </a:lnTo>
                  <a:lnTo>
                    <a:pt x="5533" y="1"/>
                  </a:lnTo>
                  <a:close/>
                </a:path>
              </a:pathLst>
            </a:custGeom>
            <a:solidFill>
              <a:srgbClr val="3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08;p23">
              <a:extLst>
                <a:ext uri="{FF2B5EF4-FFF2-40B4-BE49-F238E27FC236}">
                  <a16:creationId xmlns:a16="http://schemas.microsoft.com/office/drawing/2014/main" id="{B08E5EEB-854F-2FC6-B5B4-F536EA983B56}"/>
                </a:ext>
              </a:extLst>
            </p:cNvPr>
            <p:cNvSpPr/>
            <p:nvPr/>
          </p:nvSpPr>
          <p:spPr>
            <a:xfrm>
              <a:off x="4130881" y="3079023"/>
              <a:ext cx="503118" cy="510934"/>
            </a:xfrm>
            <a:custGeom>
              <a:avLst/>
              <a:gdLst/>
              <a:ahLst/>
              <a:cxnLst/>
              <a:rect l="l" t="t" r="r" b="b"/>
              <a:pathLst>
                <a:path w="9784" h="9936" extrusionOk="0">
                  <a:moveTo>
                    <a:pt x="4924" y="0"/>
                  </a:moveTo>
                  <a:lnTo>
                    <a:pt x="1" y="3212"/>
                  </a:lnTo>
                  <a:lnTo>
                    <a:pt x="4924" y="9936"/>
                  </a:lnTo>
                  <a:lnTo>
                    <a:pt x="9784" y="6456"/>
                  </a:lnTo>
                  <a:lnTo>
                    <a:pt x="4924"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09;p23">
              <a:extLst>
                <a:ext uri="{FF2B5EF4-FFF2-40B4-BE49-F238E27FC236}">
                  <a16:creationId xmlns:a16="http://schemas.microsoft.com/office/drawing/2014/main" id="{F83231EE-B12F-F997-7516-1A8F7330E2AB}"/>
                </a:ext>
              </a:extLst>
            </p:cNvPr>
            <p:cNvSpPr/>
            <p:nvPr/>
          </p:nvSpPr>
          <p:spPr>
            <a:xfrm>
              <a:off x="4391948" y="3363231"/>
              <a:ext cx="238652" cy="162804"/>
            </a:xfrm>
            <a:custGeom>
              <a:avLst/>
              <a:gdLst/>
              <a:ahLst/>
              <a:cxnLst/>
              <a:rect l="l" t="t" r="r" b="b"/>
              <a:pathLst>
                <a:path w="4641" h="3166" extrusionOk="0">
                  <a:moveTo>
                    <a:pt x="2591" y="1"/>
                  </a:moveTo>
                  <a:lnTo>
                    <a:pt x="741" y="1158"/>
                  </a:lnTo>
                  <a:lnTo>
                    <a:pt x="0" y="2146"/>
                  </a:lnTo>
                  <a:lnTo>
                    <a:pt x="343" y="2612"/>
                  </a:lnTo>
                  <a:lnTo>
                    <a:pt x="2043" y="3165"/>
                  </a:lnTo>
                  <a:lnTo>
                    <a:pt x="4640" y="2299"/>
                  </a:lnTo>
                  <a:lnTo>
                    <a:pt x="4502" y="1509"/>
                  </a:lnTo>
                  <a:lnTo>
                    <a:pt x="1427" y="1555"/>
                  </a:lnTo>
                  <a:lnTo>
                    <a:pt x="3048" y="345"/>
                  </a:lnTo>
                  <a:lnTo>
                    <a:pt x="2591" y="1"/>
                  </a:ln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10;p23">
              <a:extLst>
                <a:ext uri="{FF2B5EF4-FFF2-40B4-BE49-F238E27FC236}">
                  <a16:creationId xmlns:a16="http://schemas.microsoft.com/office/drawing/2014/main" id="{053C3674-5211-5616-8C6B-93052963B4C2}"/>
                </a:ext>
              </a:extLst>
            </p:cNvPr>
            <p:cNvSpPr/>
            <p:nvPr/>
          </p:nvSpPr>
          <p:spPr>
            <a:xfrm>
              <a:off x="4204877" y="3107562"/>
              <a:ext cx="114621" cy="96520"/>
            </a:xfrm>
            <a:custGeom>
              <a:avLst/>
              <a:gdLst/>
              <a:ahLst/>
              <a:cxnLst/>
              <a:rect l="l" t="t" r="r" b="b"/>
              <a:pathLst>
                <a:path w="2229" h="1877" extrusionOk="0">
                  <a:moveTo>
                    <a:pt x="598" y="1"/>
                  </a:moveTo>
                  <a:cubicBezTo>
                    <a:pt x="512" y="1"/>
                    <a:pt x="439" y="30"/>
                    <a:pt x="397" y="106"/>
                  </a:cubicBezTo>
                  <a:cubicBezTo>
                    <a:pt x="271" y="335"/>
                    <a:pt x="391" y="893"/>
                    <a:pt x="391" y="893"/>
                  </a:cubicBezTo>
                  <a:lnTo>
                    <a:pt x="1" y="1236"/>
                  </a:lnTo>
                  <a:lnTo>
                    <a:pt x="489" y="1877"/>
                  </a:lnTo>
                  <a:lnTo>
                    <a:pt x="2228" y="687"/>
                  </a:lnTo>
                  <a:lnTo>
                    <a:pt x="1778" y="106"/>
                  </a:lnTo>
                  <a:lnTo>
                    <a:pt x="1316" y="321"/>
                  </a:lnTo>
                  <a:cubicBezTo>
                    <a:pt x="1316" y="321"/>
                    <a:pt x="882" y="1"/>
                    <a:pt x="598" y="1"/>
                  </a:cubicBezTo>
                  <a:close/>
                </a:path>
              </a:pathLst>
            </a:custGeom>
            <a:solidFill>
              <a:srgbClr val="698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11;p23">
              <a:extLst>
                <a:ext uri="{FF2B5EF4-FFF2-40B4-BE49-F238E27FC236}">
                  <a16:creationId xmlns:a16="http://schemas.microsoft.com/office/drawing/2014/main" id="{BDCAFC53-F63F-309A-F0F8-FB14E218B115}"/>
                </a:ext>
              </a:extLst>
            </p:cNvPr>
            <p:cNvSpPr/>
            <p:nvPr/>
          </p:nvSpPr>
          <p:spPr>
            <a:xfrm>
              <a:off x="4364797" y="3124274"/>
              <a:ext cx="42166" cy="77339"/>
            </a:xfrm>
            <a:custGeom>
              <a:avLst/>
              <a:gdLst/>
              <a:ahLst/>
              <a:cxnLst/>
              <a:rect l="l" t="t" r="r" b="b"/>
              <a:pathLst>
                <a:path w="820" h="1504" extrusionOk="0">
                  <a:moveTo>
                    <a:pt x="601" y="0"/>
                  </a:moveTo>
                  <a:lnTo>
                    <a:pt x="333" y="1209"/>
                  </a:lnTo>
                  <a:lnTo>
                    <a:pt x="70" y="999"/>
                  </a:lnTo>
                  <a:lnTo>
                    <a:pt x="0" y="1199"/>
                  </a:lnTo>
                  <a:lnTo>
                    <a:pt x="464" y="1504"/>
                  </a:lnTo>
                  <a:lnTo>
                    <a:pt x="820" y="7"/>
                  </a:lnTo>
                  <a:lnTo>
                    <a:pt x="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12;p23">
              <a:extLst>
                <a:ext uri="{FF2B5EF4-FFF2-40B4-BE49-F238E27FC236}">
                  <a16:creationId xmlns:a16="http://schemas.microsoft.com/office/drawing/2014/main" id="{3A33A23C-0906-BA3A-7CBF-027A1C68AA62}"/>
                </a:ext>
              </a:extLst>
            </p:cNvPr>
            <p:cNvSpPr/>
            <p:nvPr/>
          </p:nvSpPr>
          <p:spPr>
            <a:xfrm>
              <a:off x="4415807" y="3199453"/>
              <a:ext cx="42269" cy="77391"/>
            </a:xfrm>
            <a:custGeom>
              <a:avLst/>
              <a:gdLst/>
              <a:ahLst/>
              <a:cxnLst/>
              <a:rect l="l" t="t" r="r" b="b"/>
              <a:pathLst>
                <a:path w="822" h="1505" extrusionOk="0">
                  <a:moveTo>
                    <a:pt x="602" y="1"/>
                  </a:moveTo>
                  <a:lnTo>
                    <a:pt x="334" y="1210"/>
                  </a:lnTo>
                  <a:lnTo>
                    <a:pt x="72" y="999"/>
                  </a:lnTo>
                  <a:lnTo>
                    <a:pt x="1" y="1200"/>
                  </a:lnTo>
                  <a:lnTo>
                    <a:pt x="466" y="1505"/>
                  </a:lnTo>
                  <a:lnTo>
                    <a:pt x="821" y="8"/>
                  </a:lnTo>
                  <a:lnTo>
                    <a:pt x="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13;p23">
              <a:extLst>
                <a:ext uri="{FF2B5EF4-FFF2-40B4-BE49-F238E27FC236}">
                  <a16:creationId xmlns:a16="http://schemas.microsoft.com/office/drawing/2014/main" id="{B2737341-E774-6DC4-D25C-1BEC8B37F3CC}"/>
                </a:ext>
              </a:extLst>
            </p:cNvPr>
            <p:cNvSpPr/>
            <p:nvPr/>
          </p:nvSpPr>
          <p:spPr>
            <a:xfrm>
              <a:off x="4468977" y="3268461"/>
              <a:ext cx="42269" cy="77391"/>
            </a:xfrm>
            <a:custGeom>
              <a:avLst/>
              <a:gdLst/>
              <a:ahLst/>
              <a:cxnLst/>
              <a:rect l="l" t="t" r="r" b="b"/>
              <a:pathLst>
                <a:path w="822" h="1505" extrusionOk="0">
                  <a:moveTo>
                    <a:pt x="604" y="1"/>
                  </a:moveTo>
                  <a:lnTo>
                    <a:pt x="335" y="1210"/>
                  </a:lnTo>
                  <a:lnTo>
                    <a:pt x="73" y="1000"/>
                  </a:lnTo>
                  <a:lnTo>
                    <a:pt x="1" y="1200"/>
                  </a:lnTo>
                  <a:lnTo>
                    <a:pt x="467" y="1504"/>
                  </a:lnTo>
                  <a:lnTo>
                    <a:pt x="822" y="8"/>
                  </a:lnTo>
                  <a:lnTo>
                    <a:pt x="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14;p23">
              <a:extLst>
                <a:ext uri="{FF2B5EF4-FFF2-40B4-BE49-F238E27FC236}">
                  <a16:creationId xmlns:a16="http://schemas.microsoft.com/office/drawing/2014/main" id="{6CA15FB0-1226-6202-0C43-671EDCAE7DD6}"/>
                </a:ext>
              </a:extLst>
            </p:cNvPr>
            <p:cNvSpPr/>
            <p:nvPr/>
          </p:nvSpPr>
          <p:spPr>
            <a:xfrm>
              <a:off x="4532431" y="3337366"/>
              <a:ext cx="42321" cy="77339"/>
            </a:xfrm>
            <a:custGeom>
              <a:avLst/>
              <a:gdLst/>
              <a:ahLst/>
              <a:cxnLst/>
              <a:rect l="l" t="t" r="r" b="b"/>
              <a:pathLst>
                <a:path w="823" h="1504" extrusionOk="0">
                  <a:moveTo>
                    <a:pt x="604" y="0"/>
                  </a:moveTo>
                  <a:lnTo>
                    <a:pt x="335" y="1209"/>
                  </a:lnTo>
                  <a:lnTo>
                    <a:pt x="73" y="998"/>
                  </a:lnTo>
                  <a:lnTo>
                    <a:pt x="1" y="1199"/>
                  </a:lnTo>
                  <a:lnTo>
                    <a:pt x="465" y="1503"/>
                  </a:lnTo>
                  <a:lnTo>
                    <a:pt x="823" y="6"/>
                  </a:lnTo>
                  <a:lnTo>
                    <a:pt x="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15;p23">
              <a:extLst>
                <a:ext uri="{FF2B5EF4-FFF2-40B4-BE49-F238E27FC236}">
                  <a16:creationId xmlns:a16="http://schemas.microsoft.com/office/drawing/2014/main" id="{8EF87FAB-9AE0-759B-16C2-C9969D3F803F}"/>
                </a:ext>
              </a:extLst>
            </p:cNvPr>
            <p:cNvSpPr/>
            <p:nvPr/>
          </p:nvSpPr>
          <p:spPr>
            <a:xfrm>
              <a:off x="3975074" y="3307182"/>
              <a:ext cx="440382" cy="182807"/>
            </a:xfrm>
            <a:custGeom>
              <a:avLst/>
              <a:gdLst/>
              <a:ahLst/>
              <a:cxnLst/>
              <a:rect l="l" t="t" r="r" b="b"/>
              <a:pathLst>
                <a:path w="8564" h="3555" extrusionOk="0">
                  <a:moveTo>
                    <a:pt x="1540" y="0"/>
                  </a:moveTo>
                  <a:lnTo>
                    <a:pt x="0" y="2028"/>
                  </a:lnTo>
                  <a:lnTo>
                    <a:pt x="8152" y="3555"/>
                  </a:lnTo>
                  <a:lnTo>
                    <a:pt x="8563" y="2258"/>
                  </a:lnTo>
                  <a:lnTo>
                    <a:pt x="1540"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16;p23">
              <a:extLst>
                <a:ext uri="{FF2B5EF4-FFF2-40B4-BE49-F238E27FC236}">
                  <a16:creationId xmlns:a16="http://schemas.microsoft.com/office/drawing/2014/main" id="{4A316A69-40F4-F63B-F310-E8AD9DF7AE68}"/>
                </a:ext>
              </a:extLst>
            </p:cNvPr>
            <p:cNvSpPr/>
            <p:nvPr/>
          </p:nvSpPr>
          <p:spPr>
            <a:xfrm>
              <a:off x="4633937" y="2880330"/>
              <a:ext cx="174065" cy="368442"/>
            </a:xfrm>
            <a:custGeom>
              <a:avLst/>
              <a:gdLst/>
              <a:ahLst/>
              <a:cxnLst/>
              <a:rect l="l" t="t" r="r" b="b"/>
              <a:pathLst>
                <a:path w="3385" h="7165" extrusionOk="0">
                  <a:moveTo>
                    <a:pt x="2379" y="1"/>
                  </a:moveTo>
                  <a:lnTo>
                    <a:pt x="3153" y="2952"/>
                  </a:lnTo>
                  <a:lnTo>
                    <a:pt x="1567" y="3582"/>
                  </a:lnTo>
                  <a:lnTo>
                    <a:pt x="2089" y="6939"/>
                  </a:lnTo>
                  <a:lnTo>
                    <a:pt x="1" y="7114"/>
                  </a:lnTo>
                  <a:lnTo>
                    <a:pt x="2677" y="7164"/>
                  </a:lnTo>
                  <a:lnTo>
                    <a:pt x="1969" y="3838"/>
                  </a:lnTo>
                  <a:lnTo>
                    <a:pt x="3384" y="3148"/>
                  </a:lnTo>
                  <a:lnTo>
                    <a:pt x="2379" y="1"/>
                  </a:lnTo>
                  <a:close/>
                </a:path>
              </a:pathLst>
            </a:custGeom>
            <a:solidFill>
              <a:srgbClr val="F5E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117;p23">
              <a:extLst>
                <a:ext uri="{FF2B5EF4-FFF2-40B4-BE49-F238E27FC236}">
                  <a16:creationId xmlns:a16="http://schemas.microsoft.com/office/drawing/2014/main" id="{DFAE7DC3-C160-A69B-5FBE-4AC154AF8E2F}"/>
                </a:ext>
              </a:extLst>
            </p:cNvPr>
            <p:cNvGrpSpPr/>
            <p:nvPr/>
          </p:nvGrpSpPr>
          <p:grpSpPr>
            <a:xfrm>
              <a:off x="2638425" y="2423704"/>
              <a:ext cx="984381" cy="984381"/>
              <a:chOff x="2638425" y="2423704"/>
              <a:chExt cx="984381" cy="984381"/>
            </a:xfrm>
          </p:grpSpPr>
          <p:sp>
            <p:nvSpPr>
              <p:cNvPr id="215" name="Google Shape;1118;p23">
                <a:extLst>
                  <a:ext uri="{FF2B5EF4-FFF2-40B4-BE49-F238E27FC236}">
                    <a16:creationId xmlns:a16="http://schemas.microsoft.com/office/drawing/2014/main" id="{EEA896F1-8246-5FFE-B646-6C1BF8D5C992}"/>
                  </a:ext>
                </a:extLst>
              </p:cNvPr>
              <p:cNvSpPr/>
              <p:nvPr/>
            </p:nvSpPr>
            <p:spPr>
              <a:xfrm>
                <a:off x="2638425" y="2423704"/>
                <a:ext cx="984381" cy="984381"/>
              </a:xfrm>
              <a:custGeom>
                <a:avLst/>
                <a:gdLst/>
                <a:ahLst/>
                <a:cxnLst/>
                <a:rect l="l" t="t" r="r" b="b"/>
                <a:pathLst>
                  <a:path w="19143" h="19143" extrusionOk="0">
                    <a:moveTo>
                      <a:pt x="9571" y="1"/>
                    </a:moveTo>
                    <a:cubicBezTo>
                      <a:pt x="7033" y="1"/>
                      <a:pt x="4598" y="1009"/>
                      <a:pt x="2804" y="2804"/>
                    </a:cubicBezTo>
                    <a:cubicBezTo>
                      <a:pt x="1009" y="4599"/>
                      <a:pt x="0" y="7033"/>
                      <a:pt x="0" y="9572"/>
                    </a:cubicBezTo>
                    <a:cubicBezTo>
                      <a:pt x="0" y="12110"/>
                      <a:pt x="1009" y="14544"/>
                      <a:pt x="2804" y="16339"/>
                    </a:cubicBezTo>
                    <a:cubicBezTo>
                      <a:pt x="4598" y="18134"/>
                      <a:pt x="7033" y="19142"/>
                      <a:pt x="9571" y="19142"/>
                    </a:cubicBezTo>
                    <a:cubicBezTo>
                      <a:pt x="12110" y="19142"/>
                      <a:pt x="14544" y="18134"/>
                      <a:pt x="16338" y="16339"/>
                    </a:cubicBezTo>
                    <a:cubicBezTo>
                      <a:pt x="18133" y="14544"/>
                      <a:pt x="19142" y="12110"/>
                      <a:pt x="19142" y="9572"/>
                    </a:cubicBezTo>
                    <a:cubicBezTo>
                      <a:pt x="19142" y="7033"/>
                      <a:pt x="18133" y="4599"/>
                      <a:pt x="16338" y="2804"/>
                    </a:cubicBezTo>
                    <a:cubicBezTo>
                      <a:pt x="14544" y="1009"/>
                      <a:pt x="12110" y="1"/>
                      <a:pt x="9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1119;p23">
                <a:extLst>
                  <a:ext uri="{FF2B5EF4-FFF2-40B4-BE49-F238E27FC236}">
                    <a16:creationId xmlns:a16="http://schemas.microsoft.com/office/drawing/2014/main" id="{E8F132C7-E452-2891-73C0-C5D8B0A80ABB}"/>
                  </a:ext>
                </a:extLst>
              </p:cNvPr>
              <p:cNvGrpSpPr/>
              <p:nvPr/>
            </p:nvGrpSpPr>
            <p:grpSpPr>
              <a:xfrm>
                <a:off x="2891466" y="2770995"/>
                <a:ext cx="521913" cy="375985"/>
                <a:chOff x="2725687" y="2651606"/>
                <a:chExt cx="853356" cy="614756"/>
              </a:xfrm>
            </p:grpSpPr>
            <p:sp>
              <p:nvSpPr>
                <p:cNvPr id="217" name="Google Shape;1120;p23">
                  <a:extLst>
                    <a:ext uri="{FF2B5EF4-FFF2-40B4-BE49-F238E27FC236}">
                      <a16:creationId xmlns:a16="http://schemas.microsoft.com/office/drawing/2014/main" id="{1F68CC53-3C2B-C14B-8821-F63F4EC7C8F5}"/>
                    </a:ext>
                  </a:extLst>
                </p:cNvPr>
                <p:cNvSpPr/>
                <p:nvPr/>
              </p:nvSpPr>
              <p:spPr>
                <a:xfrm>
                  <a:off x="2754072" y="2651606"/>
                  <a:ext cx="753031" cy="614756"/>
                </a:xfrm>
                <a:custGeom>
                  <a:avLst/>
                  <a:gdLst/>
                  <a:ahLst/>
                  <a:cxnLst/>
                  <a:rect l="l" t="t" r="r" b="b"/>
                  <a:pathLst>
                    <a:path w="14644" h="11955" extrusionOk="0">
                      <a:moveTo>
                        <a:pt x="3873" y="1"/>
                      </a:moveTo>
                      <a:cubicBezTo>
                        <a:pt x="2970" y="1"/>
                        <a:pt x="2067" y="345"/>
                        <a:pt x="1377" y="1034"/>
                      </a:cubicBezTo>
                      <a:cubicBezTo>
                        <a:pt x="0" y="2412"/>
                        <a:pt x="0" y="4645"/>
                        <a:pt x="1377" y="6024"/>
                      </a:cubicBezTo>
                      <a:cubicBezTo>
                        <a:pt x="1429" y="6073"/>
                        <a:pt x="7313" y="11954"/>
                        <a:pt x="7313" y="11954"/>
                      </a:cubicBezTo>
                      <a:lnTo>
                        <a:pt x="7335" y="11933"/>
                      </a:lnTo>
                      <a:lnTo>
                        <a:pt x="7356" y="11953"/>
                      </a:lnTo>
                      <a:lnTo>
                        <a:pt x="13338" y="5970"/>
                      </a:lnTo>
                      <a:lnTo>
                        <a:pt x="13327" y="5959"/>
                      </a:lnTo>
                      <a:cubicBezTo>
                        <a:pt x="14643" y="4578"/>
                        <a:pt x="14624" y="2391"/>
                        <a:pt x="13267" y="1034"/>
                      </a:cubicBezTo>
                      <a:cubicBezTo>
                        <a:pt x="12578" y="345"/>
                        <a:pt x="11676" y="1"/>
                        <a:pt x="10773" y="1"/>
                      </a:cubicBezTo>
                      <a:cubicBezTo>
                        <a:pt x="9870" y="1"/>
                        <a:pt x="8967" y="345"/>
                        <a:pt x="8279" y="1034"/>
                      </a:cubicBezTo>
                      <a:cubicBezTo>
                        <a:pt x="7777" y="1535"/>
                        <a:pt x="7460" y="2151"/>
                        <a:pt x="7322" y="2795"/>
                      </a:cubicBezTo>
                      <a:cubicBezTo>
                        <a:pt x="7187" y="2150"/>
                        <a:pt x="6868" y="1535"/>
                        <a:pt x="6366" y="1034"/>
                      </a:cubicBezTo>
                      <a:cubicBezTo>
                        <a:pt x="5678" y="345"/>
                        <a:pt x="4775" y="1"/>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21;p23">
                  <a:extLst>
                    <a:ext uri="{FF2B5EF4-FFF2-40B4-BE49-F238E27FC236}">
                      <a16:creationId xmlns:a16="http://schemas.microsoft.com/office/drawing/2014/main" id="{0BCAEBFA-74B1-C3C9-EB29-3606D926BD10}"/>
                    </a:ext>
                  </a:extLst>
                </p:cNvPr>
                <p:cNvSpPr/>
                <p:nvPr/>
              </p:nvSpPr>
              <p:spPr>
                <a:xfrm>
                  <a:off x="2725687" y="2806539"/>
                  <a:ext cx="853356" cy="322933"/>
                </a:xfrm>
                <a:custGeom>
                  <a:avLst/>
                  <a:gdLst/>
                  <a:ahLst/>
                  <a:cxnLst/>
                  <a:rect l="l" t="t" r="r" b="b"/>
                  <a:pathLst>
                    <a:path w="16595" h="6280" extrusionOk="0">
                      <a:moveTo>
                        <a:pt x="6380" y="0"/>
                      </a:moveTo>
                      <a:cubicBezTo>
                        <a:pt x="6262" y="0"/>
                        <a:pt x="6158" y="74"/>
                        <a:pt x="6120" y="186"/>
                      </a:cubicBezTo>
                      <a:lnTo>
                        <a:pt x="5173" y="3060"/>
                      </a:lnTo>
                      <a:lnTo>
                        <a:pt x="271" y="3060"/>
                      </a:lnTo>
                      <a:cubicBezTo>
                        <a:pt x="122" y="3060"/>
                        <a:pt x="1" y="3181"/>
                        <a:pt x="1" y="3330"/>
                      </a:cubicBezTo>
                      <a:cubicBezTo>
                        <a:pt x="1" y="3478"/>
                        <a:pt x="121" y="3600"/>
                        <a:pt x="271" y="3600"/>
                      </a:cubicBezTo>
                      <a:lnTo>
                        <a:pt x="5368" y="3600"/>
                      </a:lnTo>
                      <a:cubicBezTo>
                        <a:pt x="5486" y="3600"/>
                        <a:pt x="5588" y="3525"/>
                        <a:pt x="5626" y="3415"/>
                      </a:cubicBezTo>
                      <a:lnTo>
                        <a:pt x="6320" y="1309"/>
                      </a:lnTo>
                      <a:lnTo>
                        <a:pt x="7315" y="6065"/>
                      </a:lnTo>
                      <a:cubicBezTo>
                        <a:pt x="7341" y="6189"/>
                        <a:pt x="7451" y="6278"/>
                        <a:pt x="7577" y="6280"/>
                      </a:cubicBezTo>
                      <a:lnTo>
                        <a:pt x="7580" y="6280"/>
                      </a:lnTo>
                      <a:cubicBezTo>
                        <a:pt x="7706" y="6280"/>
                        <a:pt x="7817" y="6191"/>
                        <a:pt x="7844" y="6068"/>
                      </a:cubicBezTo>
                      <a:lnTo>
                        <a:pt x="8902" y="1392"/>
                      </a:lnTo>
                      <a:lnTo>
                        <a:pt x="9724" y="4436"/>
                      </a:lnTo>
                      <a:cubicBezTo>
                        <a:pt x="9752" y="4540"/>
                        <a:pt x="9838" y="4617"/>
                        <a:pt x="9944" y="4633"/>
                      </a:cubicBezTo>
                      <a:cubicBezTo>
                        <a:pt x="9958" y="4636"/>
                        <a:pt x="9972" y="4637"/>
                        <a:pt x="9985" y="4637"/>
                      </a:cubicBezTo>
                      <a:cubicBezTo>
                        <a:pt x="10076" y="4637"/>
                        <a:pt x="10162" y="4591"/>
                        <a:pt x="10212" y="4512"/>
                      </a:cubicBezTo>
                      <a:lnTo>
                        <a:pt x="10998" y="3280"/>
                      </a:lnTo>
                      <a:lnTo>
                        <a:pt x="16325" y="3280"/>
                      </a:lnTo>
                      <a:cubicBezTo>
                        <a:pt x="16473" y="3280"/>
                        <a:pt x="16595" y="3160"/>
                        <a:pt x="16595" y="3011"/>
                      </a:cubicBezTo>
                      <a:cubicBezTo>
                        <a:pt x="16595" y="2862"/>
                        <a:pt x="16474" y="2740"/>
                        <a:pt x="16325" y="2740"/>
                      </a:cubicBezTo>
                      <a:lnTo>
                        <a:pt x="10850" y="2740"/>
                      </a:lnTo>
                      <a:cubicBezTo>
                        <a:pt x="10756" y="2740"/>
                        <a:pt x="10672" y="2788"/>
                        <a:pt x="10621" y="2865"/>
                      </a:cubicBezTo>
                      <a:lnTo>
                        <a:pt x="10085" y="3706"/>
                      </a:lnTo>
                      <a:lnTo>
                        <a:pt x="9139" y="200"/>
                      </a:lnTo>
                      <a:cubicBezTo>
                        <a:pt x="9108" y="84"/>
                        <a:pt x="9002" y="0"/>
                        <a:pt x="8883" y="0"/>
                      </a:cubicBezTo>
                      <a:cubicBezTo>
                        <a:pt x="8880" y="0"/>
                        <a:pt x="8876" y="0"/>
                        <a:pt x="8873" y="0"/>
                      </a:cubicBezTo>
                      <a:cubicBezTo>
                        <a:pt x="8749" y="3"/>
                        <a:pt x="8642" y="90"/>
                        <a:pt x="8615" y="212"/>
                      </a:cubicBezTo>
                      <a:lnTo>
                        <a:pt x="7591" y="4741"/>
                      </a:lnTo>
                      <a:lnTo>
                        <a:pt x="6642" y="215"/>
                      </a:lnTo>
                      <a:cubicBezTo>
                        <a:pt x="6617" y="96"/>
                        <a:pt x="6514" y="7"/>
                        <a:pt x="6394" y="0"/>
                      </a:cubicBezTo>
                      <a:cubicBezTo>
                        <a:pt x="6389" y="0"/>
                        <a:pt x="6384" y="0"/>
                        <a:pt x="6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 name="Google Shape;1122;p23">
              <a:extLst>
                <a:ext uri="{FF2B5EF4-FFF2-40B4-BE49-F238E27FC236}">
                  <a16:creationId xmlns:a16="http://schemas.microsoft.com/office/drawing/2014/main" id="{75C7B2DA-1EBB-915E-2F69-6CE854A49A8C}"/>
                </a:ext>
              </a:extLst>
            </p:cNvPr>
            <p:cNvSpPr/>
            <p:nvPr/>
          </p:nvSpPr>
          <p:spPr>
            <a:xfrm>
              <a:off x="3407278" y="4230922"/>
              <a:ext cx="305398" cy="16661"/>
            </a:xfrm>
            <a:custGeom>
              <a:avLst/>
              <a:gdLst/>
              <a:ahLst/>
              <a:cxnLst/>
              <a:rect l="l" t="t" r="r" b="b"/>
              <a:pathLst>
                <a:path w="5939" h="324" extrusionOk="0">
                  <a:moveTo>
                    <a:pt x="0" y="0"/>
                  </a:moveTo>
                  <a:lnTo>
                    <a:pt x="0" y="323"/>
                  </a:lnTo>
                  <a:lnTo>
                    <a:pt x="848" y="323"/>
                  </a:lnTo>
                  <a:lnTo>
                    <a:pt x="848" y="0"/>
                  </a:lnTo>
                  <a:close/>
                  <a:moveTo>
                    <a:pt x="1697" y="0"/>
                  </a:moveTo>
                  <a:lnTo>
                    <a:pt x="1697" y="323"/>
                  </a:lnTo>
                  <a:lnTo>
                    <a:pt x="2545" y="323"/>
                  </a:lnTo>
                  <a:lnTo>
                    <a:pt x="2545" y="0"/>
                  </a:lnTo>
                  <a:close/>
                  <a:moveTo>
                    <a:pt x="3394" y="0"/>
                  </a:moveTo>
                  <a:lnTo>
                    <a:pt x="3394" y="323"/>
                  </a:lnTo>
                  <a:lnTo>
                    <a:pt x="4242" y="323"/>
                  </a:lnTo>
                  <a:lnTo>
                    <a:pt x="4242" y="0"/>
                  </a:lnTo>
                  <a:close/>
                  <a:moveTo>
                    <a:pt x="5090" y="0"/>
                  </a:moveTo>
                  <a:lnTo>
                    <a:pt x="5090" y="323"/>
                  </a:lnTo>
                  <a:lnTo>
                    <a:pt x="5939" y="323"/>
                  </a:lnTo>
                  <a:lnTo>
                    <a:pt x="593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23;p23">
              <a:extLst>
                <a:ext uri="{FF2B5EF4-FFF2-40B4-BE49-F238E27FC236}">
                  <a16:creationId xmlns:a16="http://schemas.microsoft.com/office/drawing/2014/main" id="{CCAEAAEA-7E3E-0DAA-D60B-F5DDF3178A92}"/>
                </a:ext>
              </a:extLst>
            </p:cNvPr>
            <p:cNvSpPr/>
            <p:nvPr/>
          </p:nvSpPr>
          <p:spPr>
            <a:xfrm>
              <a:off x="3342847" y="4230974"/>
              <a:ext cx="20826" cy="16661"/>
            </a:xfrm>
            <a:custGeom>
              <a:avLst/>
              <a:gdLst/>
              <a:ahLst/>
              <a:cxnLst/>
              <a:rect l="l" t="t" r="r" b="b"/>
              <a:pathLst>
                <a:path w="405" h="324" extrusionOk="0">
                  <a:moveTo>
                    <a:pt x="1" y="0"/>
                  </a:moveTo>
                  <a:lnTo>
                    <a:pt x="1" y="324"/>
                  </a:lnTo>
                  <a:lnTo>
                    <a:pt x="405" y="324"/>
                  </a:lnTo>
                  <a:lnTo>
                    <a:pt x="405" y="0"/>
                  </a:lnTo>
                  <a:close/>
                </a:path>
              </a:pathLst>
            </a:custGeom>
            <a:solidFill>
              <a:srgbClr val="FFFA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124;p23">
              <a:extLst>
                <a:ext uri="{FF2B5EF4-FFF2-40B4-BE49-F238E27FC236}">
                  <a16:creationId xmlns:a16="http://schemas.microsoft.com/office/drawing/2014/main" id="{27F99665-A08E-2294-8F74-6176E44C85DB}"/>
                </a:ext>
              </a:extLst>
            </p:cNvPr>
            <p:cNvGrpSpPr/>
            <p:nvPr/>
          </p:nvGrpSpPr>
          <p:grpSpPr>
            <a:xfrm>
              <a:off x="2638425" y="3685183"/>
              <a:ext cx="984381" cy="984381"/>
              <a:chOff x="2638425" y="3685183"/>
              <a:chExt cx="984381" cy="984381"/>
            </a:xfrm>
          </p:grpSpPr>
          <p:sp>
            <p:nvSpPr>
              <p:cNvPr id="199" name="Google Shape;1125;p23">
                <a:extLst>
                  <a:ext uri="{FF2B5EF4-FFF2-40B4-BE49-F238E27FC236}">
                    <a16:creationId xmlns:a16="http://schemas.microsoft.com/office/drawing/2014/main" id="{0F369417-C5EC-280D-93D7-51EF1C0A97AB}"/>
                  </a:ext>
                </a:extLst>
              </p:cNvPr>
              <p:cNvSpPr/>
              <p:nvPr/>
            </p:nvSpPr>
            <p:spPr>
              <a:xfrm>
                <a:off x="2638425" y="3685183"/>
                <a:ext cx="984381" cy="984381"/>
              </a:xfrm>
              <a:custGeom>
                <a:avLst/>
                <a:gdLst/>
                <a:ahLst/>
                <a:cxnLst/>
                <a:rect l="l" t="t" r="r" b="b"/>
                <a:pathLst>
                  <a:path w="19143" h="19143" extrusionOk="0">
                    <a:moveTo>
                      <a:pt x="9571" y="1"/>
                    </a:moveTo>
                    <a:cubicBezTo>
                      <a:pt x="7033" y="1"/>
                      <a:pt x="4598" y="1010"/>
                      <a:pt x="2804" y="2804"/>
                    </a:cubicBezTo>
                    <a:cubicBezTo>
                      <a:pt x="1009" y="4599"/>
                      <a:pt x="0" y="7033"/>
                      <a:pt x="0" y="9572"/>
                    </a:cubicBezTo>
                    <a:cubicBezTo>
                      <a:pt x="0" y="12110"/>
                      <a:pt x="1009" y="14544"/>
                      <a:pt x="2804" y="16339"/>
                    </a:cubicBezTo>
                    <a:cubicBezTo>
                      <a:pt x="4598" y="18134"/>
                      <a:pt x="7033" y="19142"/>
                      <a:pt x="9571" y="19142"/>
                    </a:cubicBezTo>
                    <a:cubicBezTo>
                      <a:pt x="12110" y="19142"/>
                      <a:pt x="14544" y="18134"/>
                      <a:pt x="16338" y="16339"/>
                    </a:cubicBezTo>
                    <a:cubicBezTo>
                      <a:pt x="18133" y="14544"/>
                      <a:pt x="19142" y="12110"/>
                      <a:pt x="19142" y="9572"/>
                    </a:cubicBezTo>
                    <a:cubicBezTo>
                      <a:pt x="19142" y="7033"/>
                      <a:pt x="18133" y="4599"/>
                      <a:pt x="16338" y="2804"/>
                    </a:cubicBezTo>
                    <a:cubicBezTo>
                      <a:pt x="14544" y="1010"/>
                      <a:pt x="12110" y="1"/>
                      <a:pt x="9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1126;p23">
                <a:extLst>
                  <a:ext uri="{FF2B5EF4-FFF2-40B4-BE49-F238E27FC236}">
                    <a16:creationId xmlns:a16="http://schemas.microsoft.com/office/drawing/2014/main" id="{4EAE71BB-860B-8068-4DAB-47DC4CC78913}"/>
                  </a:ext>
                </a:extLst>
              </p:cNvPr>
              <p:cNvGrpSpPr/>
              <p:nvPr/>
            </p:nvGrpSpPr>
            <p:grpSpPr>
              <a:xfrm>
                <a:off x="2853414" y="3954577"/>
                <a:ext cx="511851" cy="420653"/>
                <a:chOff x="2746050" y="3866188"/>
                <a:chExt cx="726441" cy="597009"/>
              </a:xfrm>
            </p:grpSpPr>
            <p:sp>
              <p:nvSpPr>
                <p:cNvPr id="201" name="Google Shape;1127;p23">
                  <a:extLst>
                    <a:ext uri="{FF2B5EF4-FFF2-40B4-BE49-F238E27FC236}">
                      <a16:creationId xmlns:a16="http://schemas.microsoft.com/office/drawing/2014/main" id="{554D12CB-0A11-1525-3F34-AD1FC8A3B213}"/>
                    </a:ext>
                  </a:extLst>
                </p:cNvPr>
                <p:cNvSpPr/>
                <p:nvPr/>
              </p:nvSpPr>
              <p:spPr>
                <a:xfrm>
                  <a:off x="2971430" y="3866188"/>
                  <a:ext cx="50343" cy="110918"/>
                </a:xfrm>
                <a:custGeom>
                  <a:avLst/>
                  <a:gdLst/>
                  <a:ahLst/>
                  <a:cxnLst/>
                  <a:rect l="l" t="t" r="r" b="b"/>
                  <a:pathLst>
                    <a:path w="979" h="2157" extrusionOk="0">
                      <a:moveTo>
                        <a:pt x="490" y="0"/>
                      </a:moveTo>
                      <a:cubicBezTo>
                        <a:pt x="221" y="0"/>
                        <a:pt x="1" y="220"/>
                        <a:pt x="1" y="489"/>
                      </a:cubicBezTo>
                      <a:lnTo>
                        <a:pt x="1" y="1667"/>
                      </a:lnTo>
                      <a:cubicBezTo>
                        <a:pt x="1" y="1936"/>
                        <a:pt x="221" y="2156"/>
                        <a:pt x="490" y="2156"/>
                      </a:cubicBezTo>
                      <a:cubicBezTo>
                        <a:pt x="758" y="2156"/>
                        <a:pt x="978" y="1936"/>
                        <a:pt x="978" y="1667"/>
                      </a:cubicBezTo>
                      <a:lnTo>
                        <a:pt x="978" y="489"/>
                      </a:lnTo>
                      <a:cubicBezTo>
                        <a:pt x="978" y="220"/>
                        <a:pt x="758"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28;p23">
                  <a:extLst>
                    <a:ext uri="{FF2B5EF4-FFF2-40B4-BE49-F238E27FC236}">
                      <a16:creationId xmlns:a16="http://schemas.microsoft.com/office/drawing/2014/main" id="{9336556A-DE5B-EEFA-DB2E-4AB477830DDF}"/>
                    </a:ext>
                  </a:extLst>
                </p:cNvPr>
                <p:cNvSpPr/>
                <p:nvPr/>
              </p:nvSpPr>
              <p:spPr>
                <a:xfrm>
                  <a:off x="2952353" y="3942960"/>
                  <a:ext cx="520139" cy="434880"/>
                </a:xfrm>
                <a:custGeom>
                  <a:avLst/>
                  <a:gdLst/>
                  <a:ahLst/>
                  <a:cxnLst/>
                  <a:rect l="l" t="t" r="r" b="b"/>
                  <a:pathLst>
                    <a:path w="10115" h="8457" extrusionOk="0">
                      <a:moveTo>
                        <a:pt x="1" y="0"/>
                      </a:moveTo>
                      <a:lnTo>
                        <a:pt x="1" y="8457"/>
                      </a:lnTo>
                      <a:lnTo>
                        <a:pt x="10115" y="8457"/>
                      </a:lnTo>
                      <a:lnTo>
                        <a:pt x="10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29;p23">
                  <a:extLst>
                    <a:ext uri="{FF2B5EF4-FFF2-40B4-BE49-F238E27FC236}">
                      <a16:creationId xmlns:a16="http://schemas.microsoft.com/office/drawing/2014/main" id="{5348A4E1-2537-A4F6-6C68-30877AD84E46}"/>
                    </a:ext>
                  </a:extLst>
                </p:cNvPr>
                <p:cNvSpPr/>
                <p:nvPr/>
              </p:nvSpPr>
              <p:spPr>
                <a:xfrm>
                  <a:off x="2801894" y="3942960"/>
                  <a:ext cx="150514" cy="434829"/>
                </a:xfrm>
                <a:custGeom>
                  <a:avLst/>
                  <a:gdLst/>
                  <a:ahLst/>
                  <a:cxnLst/>
                  <a:rect l="l" t="t" r="r" b="b"/>
                  <a:pathLst>
                    <a:path w="2927" h="8456" extrusionOk="0">
                      <a:moveTo>
                        <a:pt x="2927" y="0"/>
                      </a:moveTo>
                      <a:lnTo>
                        <a:pt x="0" y="4454"/>
                      </a:lnTo>
                      <a:lnTo>
                        <a:pt x="0" y="8456"/>
                      </a:lnTo>
                      <a:lnTo>
                        <a:pt x="2927" y="8456"/>
                      </a:lnTo>
                      <a:lnTo>
                        <a:pt x="2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30;p23">
                  <a:extLst>
                    <a:ext uri="{FF2B5EF4-FFF2-40B4-BE49-F238E27FC236}">
                      <a16:creationId xmlns:a16="http://schemas.microsoft.com/office/drawing/2014/main" id="{069ED760-5C8B-06A0-D47B-6A0E00FD8397}"/>
                    </a:ext>
                  </a:extLst>
                </p:cNvPr>
                <p:cNvSpPr/>
                <p:nvPr/>
              </p:nvSpPr>
              <p:spPr>
                <a:xfrm>
                  <a:off x="2848739" y="4027909"/>
                  <a:ext cx="86647" cy="132567"/>
                </a:xfrm>
                <a:custGeom>
                  <a:avLst/>
                  <a:gdLst/>
                  <a:ahLst/>
                  <a:cxnLst/>
                  <a:rect l="l" t="t" r="r" b="b"/>
                  <a:pathLst>
                    <a:path w="1685" h="2578" extrusionOk="0">
                      <a:moveTo>
                        <a:pt x="1684" y="1"/>
                      </a:moveTo>
                      <a:lnTo>
                        <a:pt x="1" y="2562"/>
                      </a:lnTo>
                      <a:lnTo>
                        <a:pt x="1684" y="2577"/>
                      </a:lnTo>
                      <a:lnTo>
                        <a:pt x="1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31;p23">
                  <a:extLst>
                    <a:ext uri="{FF2B5EF4-FFF2-40B4-BE49-F238E27FC236}">
                      <a16:creationId xmlns:a16="http://schemas.microsoft.com/office/drawing/2014/main" id="{59D50BF8-9A48-8693-6F8A-95985C9EB2DE}"/>
                    </a:ext>
                  </a:extLst>
                </p:cNvPr>
                <p:cNvSpPr/>
                <p:nvPr/>
              </p:nvSpPr>
              <p:spPr>
                <a:xfrm>
                  <a:off x="2746050" y="4173176"/>
                  <a:ext cx="206307" cy="204610"/>
                </a:xfrm>
                <a:custGeom>
                  <a:avLst/>
                  <a:gdLst/>
                  <a:ahLst/>
                  <a:cxnLst/>
                  <a:rect l="l" t="t" r="r" b="b"/>
                  <a:pathLst>
                    <a:path w="4012" h="3979" extrusionOk="0">
                      <a:moveTo>
                        <a:pt x="1" y="1"/>
                      </a:moveTo>
                      <a:lnTo>
                        <a:pt x="1" y="3979"/>
                      </a:lnTo>
                      <a:lnTo>
                        <a:pt x="4012" y="3979"/>
                      </a:lnTo>
                      <a:lnTo>
                        <a:pt x="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32;p23">
                  <a:extLst>
                    <a:ext uri="{FF2B5EF4-FFF2-40B4-BE49-F238E27FC236}">
                      <a16:creationId xmlns:a16="http://schemas.microsoft.com/office/drawing/2014/main" id="{AEE7CDF9-BED5-AD86-1940-3B68D66056E3}"/>
                    </a:ext>
                  </a:extLst>
                </p:cNvPr>
                <p:cNvSpPr/>
                <p:nvPr/>
              </p:nvSpPr>
              <p:spPr>
                <a:xfrm>
                  <a:off x="2866890" y="4292320"/>
                  <a:ext cx="170928" cy="170877"/>
                </a:xfrm>
                <a:custGeom>
                  <a:avLst/>
                  <a:gdLst/>
                  <a:ahLst/>
                  <a:cxnLst/>
                  <a:rect l="l" t="t" r="r" b="b"/>
                  <a:pathLst>
                    <a:path w="3324" h="3323" extrusionOk="0">
                      <a:moveTo>
                        <a:pt x="1663" y="0"/>
                      </a:moveTo>
                      <a:cubicBezTo>
                        <a:pt x="745" y="0"/>
                        <a:pt x="1" y="744"/>
                        <a:pt x="1" y="1662"/>
                      </a:cubicBezTo>
                      <a:cubicBezTo>
                        <a:pt x="1" y="2580"/>
                        <a:pt x="745" y="3323"/>
                        <a:pt x="1663" y="3323"/>
                      </a:cubicBezTo>
                      <a:cubicBezTo>
                        <a:pt x="2579" y="3323"/>
                        <a:pt x="3323" y="2580"/>
                        <a:pt x="3323" y="1662"/>
                      </a:cubicBezTo>
                      <a:cubicBezTo>
                        <a:pt x="3323" y="744"/>
                        <a:pt x="2579" y="0"/>
                        <a:pt x="1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33;p23">
                  <a:extLst>
                    <a:ext uri="{FF2B5EF4-FFF2-40B4-BE49-F238E27FC236}">
                      <a16:creationId xmlns:a16="http://schemas.microsoft.com/office/drawing/2014/main" id="{965D02C8-1A6A-F180-02E1-58214EEFED3C}"/>
                    </a:ext>
                  </a:extLst>
                </p:cNvPr>
                <p:cNvSpPr/>
                <p:nvPr/>
              </p:nvSpPr>
              <p:spPr>
                <a:xfrm>
                  <a:off x="2889105" y="4314534"/>
                  <a:ext cx="126499" cy="126448"/>
                </a:xfrm>
                <a:custGeom>
                  <a:avLst/>
                  <a:gdLst/>
                  <a:ahLst/>
                  <a:cxnLst/>
                  <a:rect l="l" t="t" r="r" b="b"/>
                  <a:pathLst>
                    <a:path w="2460" h="2459" extrusionOk="0">
                      <a:moveTo>
                        <a:pt x="1231" y="0"/>
                      </a:moveTo>
                      <a:cubicBezTo>
                        <a:pt x="551" y="0"/>
                        <a:pt x="1" y="550"/>
                        <a:pt x="1" y="1230"/>
                      </a:cubicBezTo>
                      <a:cubicBezTo>
                        <a:pt x="1" y="1908"/>
                        <a:pt x="551" y="2459"/>
                        <a:pt x="1231" y="2459"/>
                      </a:cubicBezTo>
                      <a:cubicBezTo>
                        <a:pt x="1909" y="2459"/>
                        <a:pt x="2459" y="1908"/>
                        <a:pt x="2459" y="1230"/>
                      </a:cubicBezTo>
                      <a:cubicBezTo>
                        <a:pt x="2459" y="550"/>
                        <a:pt x="1909" y="0"/>
                        <a:pt x="1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34;p23">
                  <a:extLst>
                    <a:ext uri="{FF2B5EF4-FFF2-40B4-BE49-F238E27FC236}">
                      <a16:creationId xmlns:a16="http://schemas.microsoft.com/office/drawing/2014/main" id="{EEE2C312-EF2B-9A25-1099-9B032A052289}"/>
                    </a:ext>
                  </a:extLst>
                </p:cNvPr>
                <p:cNvSpPr/>
                <p:nvPr/>
              </p:nvSpPr>
              <p:spPr>
                <a:xfrm>
                  <a:off x="2920780" y="4346158"/>
                  <a:ext cx="63198" cy="63198"/>
                </a:xfrm>
                <a:custGeom>
                  <a:avLst/>
                  <a:gdLst/>
                  <a:ahLst/>
                  <a:cxnLst/>
                  <a:rect l="l" t="t" r="r" b="b"/>
                  <a:pathLst>
                    <a:path w="1229" h="1229" extrusionOk="0">
                      <a:moveTo>
                        <a:pt x="615" y="1"/>
                      </a:moveTo>
                      <a:cubicBezTo>
                        <a:pt x="275" y="1"/>
                        <a:pt x="1" y="275"/>
                        <a:pt x="1" y="615"/>
                      </a:cubicBezTo>
                      <a:cubicBezTo>
                        <a:pt x="1" y="954"/>
                        <a:pt x="275" y="1229"/>
                        <a:pt x="615" y="1229"/>
                      </a:cubicBezTo>
                      <a:cubicBezTo>
                        <a:pt x="953" y="1229"/>
                        <a:pt x="1228" y="954"/>
                        <a:pt x="1228" y="615"/>
                      </a:cubicBezTo>
                      <a:cubicBezTo>
                        <a:pt x="1228" y="275"/>
                        <a:pt x="953"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35;p23">
                  <a:extLst>
                    <a:ext uri="{FF2B5EF4-FFF2-40B4-BE49-F238E27FC236}">
                      <a16:creationId xmlns:a16="http://schemas.microsoft.com/office/drawing/2014/main" id="{52F75B7D-3723-D4DB-B40E-2C06B3502366}"/>
                    </a:ext>
                  </a:extLst>
                </p:cNvPr>
                <p:cNvSpPr/>
                <p:nvPr/>
              </p:nvSpPr>
              <p:spPr>
                <a:xfrm>
                  <a:off x="3259905" y="4292320"/>
                  <a:ext cx="170877" cy="170877"/>
                </a:xfrm>
                <a:custGeom>
                  <a:avLst/>
                  <a:gdLst/>
                  <a:ahLst/>
                  <a:cxnLst/>
                  <a:rect l="l" t="t" r="r" b="b"/>
                  <a:pathLst>
                    <a:path w="3323" h="3323" extrusionOk="0">
                      <a:moveTo>
                        <a:pt x="1661" y="0"/>
                      </a:moveTo>
                      <a:cubicBezTo>
                        <a:pt x="743" y="0"/>
                        <a:pt x="0" y="744"/>
                        <a:pt x="0" y="1662"/>
                      </a:cubicBezTo>
                      <a:cubicBezTo>
                        <a:pt x="0" y="2580"/>
                        <a:pt x="743" y="3323"/>
                        <a:pt x="1661" y="3323"/>
                      </a:cubicBezTo>
                      <a:cubicBezTo>
                        <a:pt x="2579" y="3323"/>
                        <a:pt x="3322" y="2580"/>
                        <a:pt x="3322" y="1662"/>
                      </a:cubicBezTo>
                      <a:cubicBezTo>
                        <a:pt x="3322" y="744"/>
                        <a:pt x="2579" y="0"/>
                        <a:pt x="1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36;p23">
                  <a:extLst>
                    <a:ext uri="{FF2B5EF4-FFF2-40B4-BE49-F238E27FC236}">
                      <a16:creationId xmlns:a16="http://schemas.microsoft.com/office/drawing/2014/main" id="{B2E70093-91CC-1C69-85C4-D28C8EA1128C}"/>
                    </a:ext>
                  </a:extLst>
                </p:cNvPr>
                <p:cNvSpPr/>
                <p:nvPr/>
              </p:nvSpPr>
              <p:spPr>
                <a:xfrm>
                  <a:off x="3282067" y="4314534"/>
                  <a:ext cx="126499" cy="126448"/>
                </a:xfrm>
                <a:custGeom>
                  <a:avLst/>
                  <a:gdLst/>
                  <a:ahLst/>
                  <a:cxnLst/>
                  <a:rect l="l" t="t" r="r" b="b"/>
                  <a:pathLst>
                    <a:path w="2460" h="2459" extrusionOk="0">
                      <a:moveTo>
                        <a:pt x="1230" y="0"/>
                      </a:moveTo>
                      <a:cubicBezTo>
                        <a:pt x="551" y="0"/>
                        <a:pt x="1" y="550"/>
                        <a:pt x="1" y="1230"/>
                      </a:cubicBezTo>
                      <a:cubicBezTo>
                        <a:pt x="1" y="1908"/>
                        <a:pt x="551" y="2459"/>
                        <a:pt x="1230" y="2459"/>
                      </a:cubicBezTo>
                      <a:cubicBezTo>
                        <a:pt x="1909" y="2459"/>
                        <a:pt x="2460" y="1908"/>
                        <a:pt x="2460" y="1230"/>
                      </a:cubicBezTo>
                      <a:cubicBezTo>
                        <a:pt x="2460" y="550"/>
                        <a:pt x="1909" y="0"/>
                        <a:pt x="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37;p23">
                  <a:extLst>
                    <a:ext uri="{FF2B5EF4-FFF2-40B4-BE49-F238E27FC236}">
                      <a16:creationId xmlns:a16="http://schemas.microsoft.com/office/drawing/2014/main" id="{83218FE5-2C65-7E06-6D01-CE1C85078A59}"/>
                    </a:ext>
                  </a:extLst>
                </p:cNvPr>
                <p:cNvSpPr/>
                <p:nvPr/>
              </p:nvSpPr>
              <p:spPr>
                <a:xfrm>
                  <a:off x="3313691" y="4346158"/>
                  <a:ext cx="63198" cy="63198"/>
                </a:xfrm>
                <a:custGeom>
                  <a:avLst/>
                  <a:gdLst/>
                  <a:ahLst/>
                  <a:cxnLst/>
                  <a:rect l="l" t="t" r="r" b="b"/>
                  <a:pathLst>
                    <a:path w="1229" h="1229" extrusionOk="0">
                      <a:moveTo>
                        <a:pt x="615" y="1"/>
                      </a:moveTo>
                      <a:cubicBezTo>
                        <a:pt x="276" y="1"/>
                        <a:pt x="1" y="275"/>
                        <a:pt x="1" y="615"/>
                      </a:cubicBezTo>
                      <a:cubicBezTo>
                        <a:pt x="1" y="954"/>
                        <a:pt x="276" y="1229"/>
                        <a:pt x="615" y="1229"/>
                      </a:cubicBezTo>
                      <a:cubicBezTo>
                        <a:pt x="954" y="1229"/>
                        <a:pt x="1229" y="954"/>
                        <a:pt x="1229" y="615"/>
                      </a:cubicBezTo>
                      <a:cubicBezTo>
                        <a:pt x="1229" y="275"/>
                        <a:pt x="954"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38;p23">
                  <a:extLst>
                    <a:ext uri="{FF2B5EF4-FFF2-40B4-BE49-F238E27FC236}">
                      <a16:creationId xmlns:a16="http://schemas.microsoft.com/office/drawing/2014/main" id="{EC30F18B-4DBF-E5CB-0D16-76DE0D769098}"/>
                    </a:ext>
                  </a:extLst>
                </p:cNvPr>
                <p:cNvSpPr/>
                <p:nvPr/>
              </p:nvSpPr>
              <p:spPr>
                <a:xfrm>
                  <a:off x="3102092" y="3990628"/>
                  <a:ext cx="220603" cy="220654"/>
                </a:xfrm>
                <a:custGeom>
                  <a:avLst/>
                  <a:gdLst/>
                  <a:ahLst/>
                  <a:cxnLst/>
                  <a:rect l="l" t="t" r="r" b="b"/>
                  <a:pathLst>
                    <a:path w="4290" h="4291" extrusionOk="0">
                      <a:moveTo>
                        <a:pt x="2145" y="0"/>
                      </a:moveTo>
                      <a:cubicBezTo>
                        <a:pt x="960" y="0"/>
                        <a:pt x="1" y="961"/>
                        <a:pt x="1" y="2146"/>
                      </a:cubicBezTo>
                      <a:cubicBezTo>
                        <a:pt x="1" y="3330"/>
                        <a:pt x="960" y="4290"/>
                        <a:pt x="2145" y="4290"/>
                      </a:cubicBezTo>
                      <a:cubicBezTo>
                        <a:pt x="3330" y="4290"/>
                        <a:pt x="4290" y="3330"/>
                        <a:pt x="4290" y="2146"/>
                      </a:cubicBezTo>
                      <a:cubicBezTo>
                        <a:pt x="4290" y="961"/>
                        <a:pt x="3330" y="0"/>
                        <a:pt x="2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39;p23">
                  <a:extLst>
                    <a:ext uri="{FF2B5EF4-FFF2-40B4-BE49-F238E27FC236}">
                      <a16:creationId xmlns:a16="http://schemas.microsoft.com/office/drawing/2014/main" id="{36DD5F9C-37CD-05E8-3421-DE0DCEDCB9D9}"/>
                    </a:ext>
                  </a:extLst>
                </p:cNvPr>
                <p:cNvSpPr/>
                <p:nvPr/>
              </p:nvSpPr>
              <p:spPr>
                <a:xfrm>
                  <a:off x="3157267" y="4045753"/>
                  <a:ext cx="110353" cy="110353"/>
                </a:xfrm>
                <a:custGeom>
                  <a:avLst/>
                  <a:gdLst/>
                  <a:ahLst/>
                  <a:cxnLst/>
                  <a:rect l="l" t="t" r="r" b="b"/>
                  <a:pathLst>
                    <a:path w="2146" h="2146" extrusionOk="0">
                      <a:moveTo>
                        <a:pt x="623" y="1"/>
                      </a:moveTo>
                      <a:lnTo>
                        <a:pt x="623" y="625"/>
                      </a:lnTo>
                      <a:lnTo>
                        <a:pt x="1" y="625"/>
                      </a:lnTo>
                      <a:lnTo>
                        <a:pt x="1" y="1522"/>
                      </a:lnTo>
                      <a:lnTo>
                        <a:pt x="623" y="1522"/>
                      </a:lnTo>
                      <a:lnTo>
                        <a:pt x="623" y="2145"/>
                      </a:lnTo>
                      <a:lnTo>
                        <a:pt x="1521" y="2145"/>
                      </a:lnTo>
                      <a:lnTo>
                        <a:pt x="1521" y="1522"/>
                      </a:lnTo>
                      <a:lnTo>
                        <a:pt x="2145" y="1522"/>
                      </a:lnTo>
                      <a:lnTo>
                        <a:pt x="2145" y="625"/>
                      </a:lnTo>
                      <a:lnTo>
                        <a:pt x="1521" y="625"/>
                      </a:lnTo>
                      <a:lnTo>
                        <a:pt x="1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40;p23">
                  <a:extLst>
                    <a:ext uri="{FF2B5EF4-FFF2-40B4-BE49-F238E27FC236}">
                      <a16:creationId xmlns:a16="http://schemas.microsoft.com/office/drawing/2014/main" id="{A558F14F-F726-E816-C2BC-18BE96A20F74}"/>
                    </a:ext>
                  </a:extLst>
                </p:cNvPr>
                <p:cNvSpPr/>
                <p:nvPr/>
              </p:nvSpPr>
              <p:spPr>
                <a:xfrm>
                  <a:off x="2952353" y="3912107"/>
                  <a:ext cx="89269" cy="30905"/>
                </a:xfrm>
                <a:custGeom>
                  <a:avLst/>
                  <a:gdLst/>
                  <a:ahLst/>
                  <a:cxnLst/>
                  <a:rect l="l" t="t" r="r" b="b"/>
                  <a:pathLst>
                    <a:path w="1736" h="601" extrusionOk="0">
                      <a:moveTo>
                        <a:pt x="1" y="1"/>
                      </a:moveTo>
                      <a:lnTo>
                        <a:pt x="1" y="600"/>
                      </a:lnTo>
                      <a:lnTo>
                        <a:pt x="1736" y="600"/>
                      </a:lnTo>
                      <a:lnTo>
                        <a:pt x="1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141;p23">
              <a:extLst>
                <a:ext uri="{FF2B5EF4-FFF2-40B4-BE49-F238E27FC236}">
                  <a16:creationId xmlns:a16="http://schemas.microsoft.com/office/drawing/2014/main" id="{6E854D12-EAFF-8F37-0C28-952DEE5D70B3}"/>
                </a:ext>
              </a:extLst>
            </p:cNvPr>
            <p:cNvGrpSpPr/>
            <p:nvPr/>
          </p:nvGrpSpPr>
          <p:grpSpPr>
            <a:xfrm>
              <a:off x="2638425" y="1224600"/>
              <a:ext cx="984381" cy="984278"/>
              <a:chOff x="2638425" y="1224600"/>
              <a:chExt cx="984381" cy="984278"/>
            </a:xfrm>
          </p:grpSpPr>
          <p:sp>
            <p:nvSpPr>
              <p:cNvPr id="191" name="Google Shape;1142;p23">
                <a:extLst>
                  <a:ext uri="{FF2B5EF4-FFF2-40B4-BE49-F238E27FC236}">
                    <a16:creationId xmlns:a16="http://schemas.microsoft.com/office/drawing/2014/main" id="{B32735DB-815C-C1C1-34C2-60CFE194FF08}"/>
                  </a:ext>
                </a:extLst>
              </p:cNvPr>
              <p:cNvSpPr/>
              <p:nvPr/>
            </p:nvSpPr>
            <p:spPr>
              <a:xfrm>
                <a:off x="2638425" y="1224600"/>
                <a:ext cx="984381" cy="984278"/>
              </a:xfrm>
              <a:custGeom>
                <a:avLst/>
                <a:gdLst/>
                <a:ahLst/>
                <a:cxnLst/>
                <a:rect l="l" t="t" r="r" b="b"/>
                <a:pathLst>
                  <a:path w="19143" h="19141" extrusionOk="0">
                    <a:moveTo>
                      <a:pt x="9571" y="0"/>
                    </a:moveTo>
                    <a:cubicBezTo>
                      <a:pt x="7033" y="0"/>
                      <a:pt x="4598" y="1008"/>
                      <a:pt x="2804" y="2803"/>
                    </a:cubicBezTo>
                    <a:cubicBezTo>
                      <a:pt x="1009" y="4598"/>
                      <a:pt x="0" y="7033"/>
                      <a:pt x="0" y="9571"/>
                    </a:cubicBezTo>
                    <a:cubicBezTo>
                      <a:pt x="0" y="12109"/>
                      <a:pt x="1009" y="14543"/>
                      <a:pt x="2804" y="16338"/>
                    </a:cubicBezTo>
                    <a:cubicBezTo>
                      <a:pt x="4598" y="18133"/>
                      <a:pt x="7033" y="19141"/>
                      <a:pt x="9571" y="19141"/>
                    </a:cubicBezTo>
                    <a:cubicBezTo>
                      <a:pt x="12110" y="19141"/>
                      <a:pt x="14544" y="18133"/>
                      <a:pt x="16338" y="16338"/>
                    </a:cubicBezTo>
                    <a:cubicBezTo>
                      <a:pt x="18133" y="14543"/>
                      <a:pt x="19142" y="12109"/>
                      <a:pt x="19142" y="9571"/>
                    </a:cubicBezTo>
                    <a:cubicBezTo>
                      <a:pt x="19142" y="7033"/>
                      <a:pt x="18133" y="4598"/>
                      <a:pt x="16338" y="2803"/>
                    </a:cubicBezTo>
                    <a:cubicBezTo>
                      <a:pt x="14544" y="1008"/>
                      <a:pt x="12110" y="0"/>
                      <a:pt x="9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143;p23">
                <a:extLst>
                  <a:ext uri="{FF2B5EF4-FFF2-40B4-BE49-F238E27FC236}">
                    <a16:creationId xmlns:a16="http://schemas.microsoft.com/office/drawing/2014/main" id="{C5664AAF-1E88-679A-1E8E-962ED31EE15B}"/>
                  </a:ext>
                </a:extLst>
              </p:cNvPr>
              <p:cNvGrpSpPr/>
              <p:nvPr/>
            </p:nvGrpSpPr>
            <p:grpSpPr>
              <a:xfrm>
                <a:off x="2897867" y="1514437"/>
                <a:ext cx="465206" cy="404718"/>
                <a:chOff x="2877125" y="1496250"/>
                <a:chExt cx="506926" cy="440965"/>
              </a:xfrm>
            </p:grpSpPr>
            <p:sp>
              <p:nvSpPr>
                <p:cNvPr id="193" name="Google Shape;1144;p23">
                  <a:extLst>
                    <a:ext uri="{FF2B5EF4-FFF2-40B4-BE49-F238E27FC236}">
                      <a16:creationId xmlns:a16="http://schemas.microsoft.com/office/drawing/2014/main" id="{08CBEB90-9A3D-BE01-E354-7ABD0E168D91}"/>
                    </a:ext>
                  </a:extLst>
                </p:cNvPr>
                <p:cNvSpPr/>
                <p:nvPr/>
              </p:nvSpPr>
              <p:spPr>
                <a:xfrm>
                  <a:off x="2877125" y="1571911"/>
                  <a:ext cx="506926" cy="365304"/>
                </a:xfrm>
                <a:custGeom>
                  <a:avLst/>
                  <a:gdLst/>
                  <a:ahLst/>
                  <a:cxnLst/>
                  <a:rect l="l" t="t" r="r" b="b"/>
                  <a:pathLst>
                    <a:path w="12596" h="9077" extrusionOk="0">
                      <a:moveTo>
                        <a:pt x="0" y="1"/>
                      </a:moveTo>
                      <a:lnTo>
                        <a:pt x="0" y="9076"/>
                      </a:lnTo>
                      <a:lnTo>
                        <a:pt x="12596" y="9076"/>
                      </a:lnTo>
                      <a:lnTo>
                        <a:pt x="12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45;p23">
                  <a:extLst>
                    <a:ext uri="{FF2B5EF4-FFF2-40B4-BE49-F238E27FC236}">
                      <a16:creationId xmlns:a16="http://schemas.microsoft.com/office/drawing/2014/main" id="{2B495E5B-DBDF-2F01-E62E-C2E1415F519C}"/>
                    </a:ext>
                  </a:extLst>
                </p:cNvPr>
                <p:cNvSpPr/>
                <p:nvPr/>
              </p:nvSpPr>
              <p:spPr>
                <a:xfrm>
                  <a:off x="3034560" y="1647049"/>
                  <a:ext cx="192130" cy="192170"/>
                </a:xfrm>
                <a:custGeom>
                  <a:avLst/>
                  <a:gdLst/>
                  <a:ahLst/>
                  <a:cxnLst/>
                  <a:rect l="l" t="t" r="r" b="b"/>
                  <a:pathLst>
                    <a:path w="4774" h="4775" extrusionOk="0">
                      <a:moveTo>
                        <a:pt x="2386" y="1"/>
                      </a:moveTo>
                      <a:cubicBezTo>
                        <a:pt x="1068" y="1"/>
                        <a:pt x="0" y="1070"/>
                        <a:pt x="0" y="2388"/>
                      </a:cubicBezTo>
                      <a:cubicBezTo>
                        <a:pt x="0" y="3706"/>
                        <a:pt x="1068" y="4774"/>
                        <a:pt x="2386" y="4774"/>
                      </a:cubicBezTo>
                      <a:cubicBezTo>
                        <a:pt x="3704" y="4774"/>
                        <a:pt x="4773" y="3706"/>
                        <a:pt x="4773" y="2388"/>
                      </a:cubicBezTo>
                      <a:cubicBezTo>
                        <a:pt x="4773" y="1070"/>
                        <a:pt x="3704"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46;p23">
                  <a:extLst>
                    <a:ext uri="{FF2B5EF4-FFF2-40B4-BE49-F238E27FC236}">
                      <a16:creationId xmlns:a16="http://schemas.microsoft.com/office/drawing/2014/main" id="{5CC291A0-2B46-3BD2-B096-BC1ED323A3C2}"/>
                    </a:ext>
                  </a:extLst>
                </p:cNvPr>
                <p:cNvSpPr/>
                <p:nvPr/>
              </p:nvSpPr>
              <p:spPr>
                <a:xfrm>
                  <a:off x="3037819" y="1496250"/>
                  <a:ext cx="176193" cy="98962"/>
                </a:xfrm>
                <a:custGeom>
                  <a:avLst/>
                  <a:gdLst/>
                  <a:ahLst/>
                  <a:cxnLst/>
                  <a:rect l="l" t="t" r="r" b="b"/>
                  <a:pathLst>
                    <a:path w="4378" h="2459" extrusionOk="0">
                      <a:moveTo>
                        <a:pt x="2188" y="1"/>
                      </a:moveTo>
                      <a:cubicBezTo>
                        <a:pt x="983" y="1"/>
                        <a:pt x="1" y="983"/>
                        <a:pt x="1" y="2190"/>
                      </a:cubicBezTo>
                      <a:cubicBezTo>
                        <a:pt x="1" y="2337"/>
                        <a:pt x="121" y="2459"/>
                        <a:pt x="270" y="2459"/>
                      </a:cubicBezTo>
                      <a:cubicBezTo>
                        <a:pt x="418" y="2459"/>
                        <a:pt x="540" y="2339"/>
                        <a:pt x="540" y="2190"/>
                      </a:cubicBezTo>
                      <a:cubicBezTo>
                        <a:pt x="540" y="1281"/>
                        <a:pt x="1280" y="542"/>
                        <a:pt x="2187" y="542"/>
                      </a:cubicBezTo>
                      <a:cubicBezTo>
                        <a:pt x="3096" y="542"/>
                        <a:pt x="3835" y="1281"/>
                        <a:pt x="3835" y="2190"/>
                      </a:cubicBezTo>
                      <a:cubicBezTo>
                        <a:pt x="3835" y="2337"/>
                        <a:pt x="3956" y="2459"/>
                        <a:pt x="4105" y="2459"/>
                      </a:cubicBezTo>
                      <a:cubicBezTo>
                        <a:pt x="4254" y="2459"/>
                        <a:pt x="4376" y="2337"/>
                        <a:pt x="4377" y="2190"/>
                      </a:cubicBezTo>
                      <a:cubicBezTo>
                        <a:pt x="4377" y="983"/>
                        <a:pt x="3395" y="1"/>
                        <a:pt x="2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47;p23">
                  <a:extLst>
                    <a:ext uri="{FF2B5EF4-FFF2-40B4-BE49-F238E27FC236}">
                      <a16:creationId xmlns:a16="http://schemas.microsoft.com/office/drawing/2014/main" id="{42927B99-881D-A5D2-9FF3-8E35DF90F5A6}"/>
                    </a:ext>
                  </a:extLst>
                </p:cNvPr>
                <p:cNvSpPr/>
                <p:nvPr/>
              </p:nvSpPr>
              <p:spPr>
                <a:xfrm>
                  <a:off x="2950570" y="1571911"/>
                  <a:ext cx="36381" cy="365304"/>
                </a:xfrm>
                <a:custGeom>
                  <a:avLst/>
                  <a:gdLst/>
                  <a:ahLst/>
                  <a:cxnLst/>
                  <a:rect l="l" t="t" r="r" b="b"/>
                  <a:pathLst>
                    <a:path w="904" h="9077" extrusionOk="0">
                      <a:moveTo>
                        <a:pt x="1" y="1"/>
                      </a:moveTo>
                      <a:lnTo>
                        <a:pt x="1" y="9076"/>
                      </a:lnTo>
                      <a:lnTo>
                        <a:pt x="903" y="9076"/>
                      </a:lnTo>
                      <a:lnTo>
                        <a:pt x="9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48;p23">
                  <a:extLst>
                    <a:ext uri="{FF2B5EF4-FFF2-40B4-BE49-F238E27FC236}">
                      <a16:creationId xmlns:a16="http://schemas.microsoft.com/office/drawing/2014/main" id="{514D79E0-FE7A-F3BF-AFA5-D8FF6EA6CB7D}"/>
                    </a:ext>
                  </a:extLst>
                </p:cNvPr>
                <p:cNvSpPr/>
                <p:nvPr/>
              </p:nvSpPr>
              <p:spPr>
                <a:xfrm>
                  <a:off x="3271718" y="1571911"/>
                  <a:ext cx="36381" cy="365304"/>
                </a:xfrm>
                <a:custGeom>
                  <a:avLst/>
                  <a:gdLst/>
                  <a:ahLst/>
                  <a:cxnLst/>
                  <a:rect l="l" t="t" r="r" b="b"/>
                  <a:pathLst>
                    <a:path w="904" h="9077" extrusionOk="0">
                      <a:moveTo>
                        <a:pt x="1" y="1"/>
                      </a:moveTo>
                      <a:lnTo>
                        <a:pt x="1" y="9076"/>
                      </a:lnTo>
                      <a:lnTo>
                        <a:pt x="903" y="9076"/>
                      </a:lnTo>
                      <a:lnTo>
                        <a:pt x="9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149;p23">
                  <a:extLst>
                    <a:ext uri="{FF2B5EF4-FFF2-40B4-BE49-F238E27FC236}">
                      <a16:creationId xmlns:a16="http://schemas.microsoft.com/office/drawing/2014/main" id="{1BAAEA4B-AF95-C541-43FF-7DFF79E0D611}"/>
                    </a:ext>
                  </a:extLst>
                </p:cNvPr>
                <p:cNvSpPr/>
                <p:nvPr/>
              </p:nvSpPr>
              <p:spPr>
                <a:xfrm>
                  <a:off x="3082571" y="1695102"/>
                  <a:ext cx="96065" cy="96065"/>
                </a:xfrm>
                <a:custGeom>
                  <a:avLst/>
                  <a:gdLst/>
                  <a:ahLst/>
                  <a:cxnLst/>
                  <a:rect l="l" t="t" r="r" b="b"/>
                  <a:pathLst>
                    <a:path w="2387" h="2387" extrusionOk="0">
                      <a:moveTo>
                        <a:pt x="693" y="1"/>
                      </a:moveTo>
                      <a:lnTo>
                        <a:pt x="693" y="694"/>
                      </a:lnTo>
                      <a:lnTo>
                        <a:pt x="0" y="694"/>
                      </a:lnTo>
                      <a:lnTo>
                        <a:pt x="0" y="1692"/>
                      </a:lnTo>
                      <a:lnTo>
                        <a:pt x="693" y="1692"/>
                      </a:lnTo>
                      <a:lnTo>
                        <a:pt x="693" y="2387"/>
                      </a:lnTo>
                      <a:lnTo>
                        <a:pt x="1692" y="2387"/>
                      </a:lnTo>
                      <a:lnTo>
                        <a:pt x="1692" y="1692"/>
                      </a:lnTo>
                      <a:lnTo>
                        <a:pt x="2386" y="1692"/>
                      </a:lnTo>
                      <a:lnTo>
                        <a:pt x="2386" y="694"/>
                      </a:lnTo>
                      <a:lnTo>
                        <a:pt x="1692" y="694"/>
                      </a:lnTo>
                      <a:lnTo>
                        <a:pt x="16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 name="Google Shape;1150;p23">
              <a:extLst>
                <a:ext uri="{FF2B5EF4-FFF2-40B4-BE49-F238E27FC236}">
                  <a16:creationId xmlns:a16="http://schemas.microsoft.com/office/drawing/2014/main" id="{60E75363-2B9D-7F17-6F8C-BDE614AF5544}"/>
                </a:ext>
              </a:extLst>
            </p:cNvPr>
            <p:cNvGrpSpPr/>
            <p:nvPr/>
          </p:nvGrpSpPr>
          <p:grpSpPr>
            <a:xfrm>
              <a:off x="5521266" y="1224600"/>
              <a:ext cx="984329" cy="984278"/>
              <a:chOff x="5521266" y="1224600"/>
              <a:chExt cx="984329" cy="984278"/>
            </a:xfrm>
          </p:grpSpPr>
          <p:sp>
            <p:nvSpPr>
              <p:cNvPr id="187" name="Google Shape;1151;p23">
                <a:extLst>
                  <a:ext uri="{FF2B5EF4-FFF2-40B4-BE49-F238E27FC236}">
                    <a16:creationId xmlns:a16="http://schemas.microsoft.com/office/drawing/2014/main" id="{56C0E4B8-5511-C73A-56B1-0874DBD3E88F}"/>
                  </a:ext>
                </a:extLst>
              </p:cNvPr>
              <p:cNvSpPr/>
              <p:nvPr/>
            </p:nvSpPr>
            <p:spPr>
              <a:xfrm>
                <a:off x="5521266" y="1224600"/>
                <a:ext cx="984329" cy="984278"/>
              </a:xfrm>
              <a:custGeom>
                <a:avLst/>
                <a:gdLst/>
                <a:ahLst/>
                <a:cxnLst/>
                <a:rect l="l" t="t" r="r" b="b"/>
                <a:pathLst>
                  <a:path w="19142" h="19141" extrusionOk="0">
                    <a:moveTo>
                      <a:pt x="9572" y="0"/>
                    </a:moveTo>
                    <a:cubicBezTo>
                      <a:pt x="7033" y="0"/>
                      <a:pt x="4599" y="1008"/>
                      <a:pt x="2803" y="2803"/>
                    </a:cubicBezTo>
                    <a:cubicBezTo>
                      <a:pt x="1009" y="4598"/>
                      <a:pt x="1" y="7033"/>
                      <a:pt x="1" y="9571"/>
                    </a:cubicBezTo>
                    <a:cubicBezTo>
                      <a:pt x="1" y="12109"/>
                      <a:pt x="1009" y="14543"/>
                      <a:pt x="2803" y="16338"/>
                    </a:cubicBezTo>
                    <a:cubicBezTo>
                      <a:pt x="4599" y="18133"/>
                      <a:pt x="7033" y="19141"/>
                      <a:pt x="9572" y="19141"/>
                    </a:cubicBezTo>
                    <a:cubicBezTo>
                      <a:pt x="12109" y="19141"/>
                      <a:pt x="14543" y="18133"/>
                      <a:pt x="16339" y="16338"/>
                    </a:cubicBezTo>
                    <a:cubicBezTo>
                      <a:pt x="18134" y="14543"/>
                      <a:pt x="19142" y="12109"/>
                      <a:pt x="19142" y="9571"/>
                    </a:cubicBezTo>
                    <a:cubicBezTo>
                      <a:pt x="19142" y="7033"/>
                      <a:pt x="18134" y="4598"/>
                      <a:pt x="16339" y="2803"/>
                    </a:cubicBezTo>
                    <a:cubicBezTo>
                      <a:pt x="14543" y="1008"/>
                      <a:pt x="12109" y="0"/>
                      <a:pt x="9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152;p23">
                <a:extLst>
                  <a:ext uri="{FF2B5EF4-FFF2-40B4-BE49-F238E27FC236}">
                    <a16:creationId xmlns:a16="http://schemas.microsoft.com/office/drawing/2014/main" id="{C74E798B-3153-537A-FB96-4770129FB658}"/>
                  </a:ext>
                </a:extLst>
              </p:cNvPr>
              <p:cNvGrpSpPr/>
              <p:nvPr/>
            </p:nvGrpSpPr>
            <p:grpSpPr>
              <a:xfrm>
                <a:off x="5797858" y="1501490"/>
                <a:ext cx="430353" cy="430360"/>
                <a:chOff x="5745700" y="1449000"/>
                <a:chExt cx="535465" cy="535474"/>
              </a:xfrm>
            </p:grpSpPr>
            <p:sp>
              <p:nvSpPr>
                <p:cNvPr id="189" name="Google Shape;1153;p23">
                  <a:extLst>
                    <a:ext uri="{FF2B5EF4-FFF2-40B4-BE49-F238E27FC236}">
                      <a16:creationId xmlns:a16="http://schemas.microsoft.com/office/drawing/2014/main" id="{4F900F7B-1F9E-85DB-A6A0-5B65325E1B1E}"/>
                    </a:ext>
                  </a:extLst>
                </p:cNvPr>
                <p:cNvSpPr/>
                <p:nvPr/>
              </p:nvSpPr>
              <p:spPr>
                <a:xfrm>
                  <a:off x="5745700" y="1449000"/>
                  <a:ext cx="535465" cy="535474"/>
                </a:xfrm>
                <a:custGeom>
                  <a:avLst/>
                  <a:gdLst/>
                  <a:ahLst/>
                  <a:cxnLst/>
                  <a:rect l="l" t="t" r="r" b="b"/>
                  <a:pathLst>
                    <a:path w="12992" h="12993" extrusionOk="0">
                      <a:moveTo>
                        <a:pt x="6497" y="1"/>
                      </a:moveTo>
                      <a:cubicBezTo>
                        <a:pt x="4774" y="1"/>
                        <a:pt x="3121" y="685"/>
                        <a:pt x="1903" y="1903"/>
                      </a:cubicBezTo>
                      <a:cubicBezTo>
                        <a:pt x="685" y="3122"/>
                        <a:pt x="0" y="4774"/>
                        <a:pt x="0" y="6497"/>
                      </a:cubicBezTo>
                      <a:cubicBezTo>
                        <a:pt x="0" y="8219"/>
                        <a:pt x="685" y="9872"/>
                        <a:pt x="1903" y="11090"/>
                      </a:cubicBezTo>
                      <a:cubicBezTo>
                        <a:pt x="3121" y="12308"/>
                        <a:pt x="4774" y="12992"/>
                        <a:pt x="6497" y="12992"/>
                      </a:cubicBezTo>
                      <a:cubicBezTo>
                        <a:pt x="8219" y="12992"/>
                        <a:pt x="9871" y="12308"/>
                        <a:pt x="11090" y="11090"/>
                      </a:cubicBezTo>
                      <a:cubicBezTo>
                        <a:pt x="12307" y="9872"/>
                        <a:pt x="12992" y="8219"/>
                        <a:pt x="12992" y="6497"/>
                      </a:cubicBezTo>
                      <a:cubicBezTo>
                        <a:pt x="12992" y="4774"/>
                        <a:pt x="12307" y="3122"/>
                        <a:pt x="11090" y="1903"/>
                      </a:cubicBezTo>
                      <a:cubicBezTo>
                        <a:pt x="9871" y="685"/>
                        <a:pt x="8219"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54;p23">
                  <a:extLst>
                    <a:ext uri="{FF2B5EF4-FFF2-40B4-BE49-F238E27FC236}">
                      <a16:creationId xmlns:a16="http://schemas.microsoft.com/office/drawing/2014/main" id="{0A4A8284-32B7-38E2-5F49-D892F005B271}"/>
                    </a:ext>
                  </a:extLst>
                </p:cNvPr>
                <p:cNvSpPr/>
                <p:nvPr/>
              </p:nvSpPr>
              <p:spPr>
                <a:xfrm>
                  <a:off x="5879601" y="1582856"/>
                  <a:ext cx="267774" cy="267716"/>
                </a:xfrm>
                <a:custGeom>
                  <a:avLst/>
                  <a:gdLst/>
                  <a:ahLst/>
                  <a:cxnLst/>
                  <a:rect l="l" t="t" r="r" b="b"/>
                  <a:pathLst>
                    <a:path w="6497" h="6496" extrusionOk="0">
                      <a:moveTo>
                        <a:pt x="1888" y="0"/>
                      </a:moveTo>
                      <a:lnTo>
                        <a:pt x="1888" y="1889"/>
                      </a:lnTo>
                      <a:lnTo>
                        <a:pt x="0" y="1889"/>
                      </a:lnTo>
                      <a:lnTo>
                        <a:pt x="0" y="4608"/>
                      </a:lnTo>
                      <a:lnTo>
                        <a:pt x="1888" y="4608"/>
                      </a:lnTo>
                      <a:lnTo>
                        <a:pt x="1888" y="6496"/>
                      </a:lnTo>
                      <a:lnTo>
                        <a:pt x="4606" y="6496"/>
                      </a:lnTo>
                      <a:lnTo>
                        <a:pt x="4606" y="4608"/>
                      </a:lnTo>
                      <a:lnTo>
                        <a:pt x="6496" y="4608"/>
                      </a:lnTo>
                      <a:lnTo>
                        <a:pt x="6496" y="1889"/>
                      </a:lnTo>
                      <a:lnTo>
                        <a:pt x="4606" y="1889"/>
                      </a:lnTo>
                      <a:lnTo>
                        <a:pt x="46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 name="Google Shape;1155;p23">
              <a:extLst>
                <a:ext uri="{FF2B5EF4-FFF2-40B4-BE49-F238E27FC236}">
                  <a16:creationId xmlns:a16="http://schemas.microsoft.com/office/drawing/2014/main" id="{3F9A75F9-0A39-8DD3-A969-A552717EFDC2}"/>
                </a:ext>
              </a:extLst>
            </p:cNvPr>
            <p:cNvGrpSpPr/>
            <p:nvPr/>
          </p:nvGrpSpPr>
          <p:grpSpPr>
            <a:xfrm>
              <a:off x="5521266" y="3685183"/>
              <a:ext cx="984329" cy="984381"/>
              <a:chOff x="5521266" y="3685183"/>
              <a:chExt cx="984329" cy="984381"/>
            </a:xfrm>
          </p:grpSpPr>
          <p:sp>
            <p:nvSpPr>
              <p:cNvPr id="181" name="Google Shape;1156;p23">
                <a:extLst>
                  <a:ext uri="{FF2B5EF4-FFF2-40B4-BE49-F238E27FC236}">
                    <a16:creationId xmlns:a16="http://schemas.microsoft.com/office/drawing/2014/main" id="{72CF1983-DC4D-2794-18C3-6010D6224CE1}"/>
                  </a:ext>
                </a:extLst>
              </p:cNvPr>
              <p:cNvSpPr/>
              <p:nvPr/>
            </p:nvSpPr>
            <p:spPr>
              <a:xfrm>
                <a:off x="5521266" y="3685183"/>
                <a:ext cx="984329" cy="984381"/>
              </a:xfrm>
              <a:custGeom>
                <a:avLst/>
                <a:gdLst/>
                <a:ahLst/>
                <a:cxnLst/>
                <a:rect l="l" t="t" r="r" b="b"/>
                <a:pathLst>
                  <a:path w="19142" h="19143" extrusionOk="0">
                    <a:moveTo>
                      <a:pt x="9572" y="1"/>
                    </a:moveTo>
                    <a:cubicBezTo>
                      <a:pt x="7033" y="1"/>
                      <a:pt x="4599" y="1010"/>
                      <a:pt x="2803" y="2804"/>
                    </a:cubicBezTo>
                    <a:cubicBezTo>
                      <a:pt x="1009" y="4599"/>
                      <a:pt x="1" y="7033"/>
                      <a:pt x="1" y="9572"/>
                    </a:cubicBezTo>
                    <a:cubicBezTo>
                      <a:pt x="1" y="12110"/>
                      <a:pt x="1009" y="14544"/>
                      <a:pt x="2803" y="16339"/>
                    </a:cubicBezTo>
                    <a:cubicBezTo>
                      <a:pt x="4599" y="18134"/>
                      <a:pt x="7033" y="19142"/>
                      <a:pt x="9572" y="19142"/>
                    </a:cubicBezTo>
                    <a:cubicBezTo>
                      <a:pt x="12109" y="19142"/>
                      <a:pt x="14543" y="18134"/>
                      <a:pt x="16339" y="16339"/>
                    </a:cubicBezTo>
                    <a:cubicBezTo>
                      <a:pt x="18134" y="14544"/>
                      <a:pt x="19142" y="12110"/>
                      <a:pt x="19142" y="9572"/>
                    </a:cubicBezTo>
                    <a:cubicBezTo>
                      <a:pt x="19142" y="7033"/>
                      <a:pt x="18134" y="4599"/>
                      <a:pt x="16339" y="2804"/>
                    </a:cubicBezTo>
                    <a:cubicBezTo>
                      <a:pt x="14543" y="1010"/>
                      <a:pt x="12109" y="1"/>
                      <a:pt x="95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157;p23">
                <a:extLst>
                  <a:ext uri="{FF2B5EF4-FFF2-40B4-BE49-F238E27FC236}">
                    <a16:creationId xmlns:a16="http://schemas.microsoft.com/office/drawing/2014/main" id="{1BE1AC3C-0A0F-F1EA-14E3-B50ABE5FC626}"/>
                  </a:ext>
                </a:extLst>
              </p:cNvPr>
              <p:cNvGrpSpPr/>
              <p:nvPr/>
            </p:nvGrpSpPr>
            <p:grpSpPr>
              <a:xfrm>
                <a:off x="5858883" y="3930140"/>
                <a:ext cx="309690" cy="424695"/>
                <a:chOff x="5823600" y="3882174"/>
                <a:chExt cx="379708" cy="520715"/>
              </a:xfrm>
            </p:grpSpPr>
            <p:sp>
              <p:nvSpPr>
                <p:cNvPr id="183" name="Google Shape;1158;p23">
                  <a:extLst>
                    <a:ext uri="{FF2B5EF4-FFF2-40B4-BE49-F238E27FC236}">
                      <a16:creationId xmlns:a16="http://schemas.microsoft.com/office/drawing/2014/main" id="{2B1E6100-CDA6-EE5E-F444-6619BF8505BB}"/>
                    </a:ext>
                  </a:extLst>
                </p:cNvPr>
                <p:cNvSpPr/>
                <p:nvPr/>
              </p:nvSpPr>
              <p:spPr>
                <a:xfrm>
                  <a:off x="5823600" y="3943724"/>
                  <a:ext cx="379708" cy="459165"/>
                </a:xfrm>
                <a:custGeom>
                  <a:avLst/>
                  <a:gdLst/>
                  <a:ahLst/>
                  <a:cxnLst/>
                  <a:rect l="l" t="t" r="r" b="b"/>
                  <a:pathLst>
                    <a:path w="8365" h="10116" extrusionOk="0">
                      <a:moveTo>
                        <a:pt x="1940" y="1"/>
                      </a:moveTo>
                      <a:lnTo>
                        <a:pt x="1" y="2789"/>
                      </a:lnTo>
                      <a:lnTo>
                        <a:pt x="1" y="10115"/>
                      </a:lnTo>
                      <a:lnTo>
                        <a:pt x="8364" y="10115"/>
                      </a:lnTo>
                      <a:lnTo>
                        <a:pt x="8364" y="2789"/>
                      </a:lnTo>
                      <a:lnTo>
                        <a:pt x="6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59;p23">
                  <a:extLst>
                    <a:ext uri="{FF2B5EF4-FFF2-40B4-BE49-F238E27FC236}">
                      <a16:creationId xmlns:a16="http://schemas.microsoft.com/office/drawing/2014/main" id="{89420803-54C8-C652-0BD3-C2636CE2C2C4}"/>
                    </a:ext>
                  </a:extLst>
                </p:cNvPr>
                <p:cNvSpPr/>
                <p:nvPr/>
              </p:nvSpPr>
              <p:spPr>
                <a:xfrm>
                  <a:off x="5909343" y="4083188"/>
                  <a:ext cx="208158" cy="208107"/>
                </a:xfrm>
                <a:custGeom>
                  <a:avLst/>
                  <a:gdLst/>
                  <a:ahLst/>
                  <a:cxnLst/>
                  <a:rect l="l" t="t" r="r" b="b"/>
                  <a:pathLst>
                    <a:path w="4048" h="4047" extrusionOk="0">
                      <a:moveTo>
                        <a:pt x="2025" y="0"/>
                      </a:moveTo>
                      <a:cubicBezTo>
                        <a:pt x="906" y="0"/>
                        <a:pt x="1" y="906"/>
                        <a:pt x="1" y="2024"/>
                      </a:cubicBezTo>
                      <a:cubicBezTo>
                        <a:pt x="1" y="3141"/>
                        <a:pt x="906" y="4047"/>
                        <a:pt x="2025" y="4047"/>
                      </a:cubicBezTo>
                      <a:cubicBezTo>
                        <a:pt x="3142" y="4047"/>
                        <a:pt x="4047" y="3141"/>
                        <a:pt x="4047" y="2024"/>
                      </a:cubicBezTo>
                      <a:cubicBezTo>
                        <a:pt x="4047" y="906"/>
                        <a:pt x="3142" y="0"/>
                        <a:pt x="2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60;p23">
                  <a:extLst>
                    <a:ext uri="{FF2B5EF4-FFF2-40B4-BE49-F238E27FC236}">
                      <a16:creationId xmlns:a16="http://schemas.microsoft.com/office/drawing/2014/main" id="{E9FF80E8-7C74-59DB-B8E7-21924E02F02D}"/>
                    </a:ext>
                  </a:extLst>
                </p:cNvPr>
                <p:cNvSpPr/>
                <p:nvPr/>
              </p:nvSpPr>
              <p:spPr>
                <a:xfrm>
                  <a:off x="5914427" y="3882174"/>
                  <a:ext cx="198138" cy="61640"/>
                </a:xfrm>
                <a:custGeom>
                  <a:avLst/>
                  <a:gdLst/>
                  <a:ahLst/>
                  <a:cxnLst/>
                  <a:rect l="l" t="t" r="r" b="b"/>
                  <a:pathLst>
                    <a:path w="4365" h="1358" extrusionOk="0">
                      <a:moveTo>
                        <a:pt x="0" y="0"/>
                      </a:moveTo>
                      <a:lnTo>
                        <a:pt x="0" y="1358"/>
                      </a:lnTo>
                      <a:lnTo>
                        <a:pt x="4364" y="1358"/>
                      </a:lnTo>
                      <a:lnTo>
                        <a:pt x="4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161;p23">
                  <a:extLst>
                    <a:ext uri="{FF2B5EF4-FFF2-40B4-BE49-F238E27FC236}">
                      <a16:creationId xmlns:a16="http://schemas.microsoft.com/office/drawing/2014/main" id="{ACBC1082-FEE7-FC55-DB93-F87404313B94}"/>
                    </a:ext>
                  </a:extLst>
                </p:cNvPr>
                <p:cNvSpPr/>
                <p:nvPr/>
              </p:nvSpPr>
              <p:spPr>
                <a:xfrm>
                  <a:off x="5967488" y="4136043"/>
                  <a:ext cx="91874" cy="91869"/>
                </a:xfrm>
                <a:custGeom>
                  <a:avLst/>
                  <a:gdLst/>
                  <a:ahLst/>
                  <a:cxnLst/>
                  <a:rect l="l" t="t" r="r" b="b"/>
                  <a:pathLst>
                    <a:path w="2024" h="2024" extrusionOk="0">
                      <a:moveTo>
                        <a:pt x="589" y="1"/>
                      </a:moveTo>
                      <a:lnTo>
                        <a:pt x="589" y="589"/>
                      </a:lnTo>
                      <a:lnTo>
                        <a:pt x="1" y="589"/>
                      </a:lnTo>
                      <a:lnTo>
                        <a:pt x="1" y="1435"/>
                      </a:lnTo>
                      <a:lnTo>
                        <a:pt x="589" y="1435"/>
                      </a:lnTo>
                      <a:lnTo>
                        <a:pt x="589" y="2024"/>
                      </a:lnTo>
                      <a:lnTo>
                        <a:pt x="1435" y="2024"/>
                      </a:lnTo>
                      <a:lnTo>
                        <a:pt x="1435" y="1435"/>
                      </a:lnTo>
                      <a:lnTo>
                        <a:pt x="2024" y="1435"/>
                      </a:lnTo>
                      <a:lnTo>
                        <a:pt x="2024" y="589"/>
                      </a:lnTo>
                      <a:lnTo>
                        <a:pt x="1435" y="589"/>
                      </a:lnTo>
                      <a:lnTo>
                        <a:pt x="1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 name="Google Shape;1162;p23">
              <a:extLst>
                <a:ext uri="{FF2B5EF4-FFF2-40B4-BE49-F238E27FC236}">
                  <a16:creationId xmlns:a16="http://schemas.microsoft.com/office/drawing/2014/main" id="{72C47CD3-5BC3-0A9C-C174-4ED9C64F694A}"/>
                </a:ext>
              </a:extLst>
            </p:cNvPr>
            <p:cNvGrpSpPr/>
            <p:nvPr/>
          </p:nvGrpSpPr>
          <p:grpSpPr>
            <a:xfrm>
              <a:off x="5521266" y="2423704"/>
              <a:ext cx="984329" cy="984381"/>
              <a:chOff x="5521266" y="2423704"/>
              <a:chExt cx="984329" cy="984381"/>
            </a:xfrm>
          </p:grpSpPr>
          <p:sp>
            <p:nvSpPr>
              <p:cNvPr id="138" name="Google Shape;1163;p23">
                <a:extLst>
                  <a:ext uri="{FF2B5EF4-FFF2-40B4-BE49-F238E27FC236}">
                    <a16:creationId xmlns:a16="http://schemas.microsoft.com/office/drawing/2014/main" id="{670064F4-5E63-EEFD-644B-285131211343}"/>
                  </a:ext>
                </a:extLst>
              </p:cNvPr>
              <p:cNvSpPr/>
              <p:nvPr/>
            </p:nvSpPr>
            <p:spPr>
              <a:xfrm>
                <a:off x="5521266" y="2423704"/>
                <a:ext cx="984329" cy="984381"/>
              </a:xfrm>
              <a:custGeom>
                <a:avLst/>
                <a:gdLst/>
                <a:ahLst/>
                <a:cxnLst/>
                <a:rect l="l" t="t" r="r" b="b"/>
                <a:pathLst>
                  <a:path w="19142" h="19143" extrusionOk="0">
                    <a:moveTo>
                      <a:pt x="9572" y="1"/>
                    </a:moveTo>
                    <a:cubicBezTo>
                      <a:pt x="7033" y="1"/>
                      <a:pt x="4599" y="1009"/>
                      <a:pt x="2803" y="2804"/>
                    </a:cubicBezTo>
                    <a:cubicBezTo>
                      <a:pt x="1009" y="4599"/>
                      <a:pt x="1" y="7033"/>
                      <a:pt x="1" y="9572"/>
                    </a:cubicBezTo>
                    <a:cubicBezTo>
                      <a:pt x="1" y="12110"/>
                      <a:pt x="1009" y="14544"/>
                      <a:pt x="2803" y="16339"/>
                    </a:cubicBezTo>
                    <a:cubicBezTo>
                      <a:pt x="4599" y="18134"/>
                      <a:pt x="7033" y="19142"/>
                      <a:pt x="9572" y="19142"/>
                    </a:cubicBezTo>
                    <a:cubicBezTo>
                      <a:pt x="12109" y="19142"/>
                      <a:pt x="14543" y="18134"/>
                      <a:pt x="16339" y="16339"/>
                    </a:cubicBezTo>
                    <a:cubicBezTo>
                      <a:pt x="18134" y="14544"/>
                      <a:pt x="19142" y="12110"/>
                      <a:pt x="19142" y="9572"/>
                    </a:cubicBezTo>
                    <a:cubicBezTo>
                      <a:pt x="19142" y="7033"/>
                      <a:pt x="18134" y="4599"/>
                      <a:pt x="16339" y="2804"/>
                    </a:cubicBezTo>
                    <a:cubicBezTo>
                      <a:pt x="14543" y="1009"/>
                      <a:pt x="12109" y="1"/>
                      <a:pt x="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164;p23">
                <a:extLst>
                  <a:ext uri="{FF2B5EF4-FFF2-40B4-BE49-F238E27FC236}">
                    <a16:creationId xmlns:a16="http://schemas.microsoft.com/office/drawing/2014/main" id="{471C05A0-7C4D-878F-79C4-A29118CAFE26}"/>
                  </a:ext>
                </a:extLst>
              </p:cNvPr>
              <p:cNvGrpSpPr/>
              <p:nvPr/>
            </p:nvGrpSpPr>
            <p:grpSpPr>
              <a:xfrm>
                <a:off x="5857942" y="2661731"/>
                <a:ext cx="310671" cy="485348"/>
                <a:chOff x="5751994" y="2519760"/>
                <a:chExt cx="492113" cy="768807"/>
              </a:xfrm>
            </p:grpSpPr>
            <p:sp>
              <p:nvSpPr>
                <p:cNvPr id="140" name="Google Shape;1165;p23">
                  <a:extLst>
                    <a:ext uri="{FF2B5EF4-FFF2-40B4-BE49-F238E27FC236}">
                      <a16:creationId xmlns:a16="http://schemas.microsoft.com/office/drawing/2014/main" id="{DE67964B-10DB-85F7-F959-BC08E5C2807E}"/>
                    </a:ext>
                  </a:extLst>
                </p:cNvPr>
                <p:cNvSpPr/>
                <p:nvPr/>
              </p:nvSpPr>
              <p:spPr>
                <a:xfrm>
                  <a:off x="5779144" y="2646206"/>
                  <a:ext cx="439714" cy="603032"/>
                </a:xfrm>
                <a:custGeom>
                  <a:avLst/>
                  <a:gdLst/>
                  <a:ahLst/>
                  <a:cxnLst/>
                  <a:rect l="l" t="t" r="r" b="b"/>
                  <a:pathLst>
                    <a:path w="8551" h="11727" extrusionOk="0">
                      <a:moveTo>
                        <a:pt x="0" y="1"/>
                      </a:moveTo>
                      <a:lnTo>
                        <a:pt x="0" y="11726"/>
                      </a:lnTo>
                      <a:lnTo>
                        <a:pt x="8550" y="11726"/>
                      </a:lnTo>
                      <a:lnTo>
                        <a:pt x="8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66;p23">
                  <a:extLst>
                    <a:ext uri="{FF2B5EF4-FFF2-40B4-BE49-F238E27FC236}">
                      <a16:creationId xmlns:a16="http://schemas.microsoft.com/office/drawing/2014/main" id="{C853ED43-CC4D-80CB-94B3-96405BE4647F}"/>
                    </a:ext>
                  </a:extLst>
                </p:cNvPr>
                <p:cNvSpPr/>
                <p:nvPr/>
              </p:nvSpPr>
              <p:spPr>
                <a:xfrm>
                  <a:off x="5876691" y="2519760"/>
                  <a:ext cx="257472" cy="216489"/>
                </a:xfrm>
                <a:custGeom>
                  <a:avLst/>
                  <a:gdLst/>
                  <a:ahLst/>
                  <a:cxnLst/>
                  <a:rect l="l" t="t" r="r" b="b"/>
                  <a:pathLst>
                    <a:path w="5007" h="4210" extrusionOk="0">
                      <a:moveTo>
                        <a:pt x="0" y="0"/>
                      </a:moveTo>
                      <a:lnTo>
                        <a:pt x="0" y="4209"/>
                      </a:lnTo>
                      <a:lnTo>
                        <a:pt x="5007" y="4209"/>
                      </a:lnTo>
                      <a:lnTo>
                        <a:pt x="50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67;p23">
                  <a:extLst>
                    <a:ext uri="{FF2B5EF4-FFF2-40B4-BE49-F238E27FC236}">
                      <a16:creationId xmlns:a16="http://schemas.microsoft.com/office/drawing/2014/main" id="{84B4BA6D-C573-A301-CCF6-9ECDD3E05BC3}"/>
                    </a:ext>
                  </a:extLst>
                </p:cNvPr>
                <p:cNvSpPr/>
                <p:nvPr/>
              </p:nvSpPr>
              <p:spPr>
                <a:xfrm>
                  <a:off x="5918599" y="3071619"/>
                  <a:ext cx="160695" cy="177665"/>
                </a:xfrm>
                <a:custGeom>
                  <a:avLst/>
                  <a:gdLst/>
                  <a:ahLst/>
                  <a:cxnLst/>
                  <a:rect l="l" t="t" r="r" b="b"/>
                  <a:pathLst>
                    <a:path w="3125" h="3455" extrusionOk="0">
                      <a:moveTo>
                        <a:pt x="1" y="0"/>
                      </a:moveTo>
                      <a:lnTo>
                        <a:pt x="1" y="3455"/>
                      </a:lnTo>
                      <a:lnTo>
                        <a:pt x="3125" y="3455"/>
                      </a:lnTo>
                      <a:lnTo>
                        <a:pt x="3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68;p23">
                  <a:extLst>
                    <a:ext uri="{FF2B5EF4-FFF2-40B4-BE49-F238E27FC236}">
                      <a16:creationId xmlns:a16="http://schemas.microsoft.com/office/drawing/2014/main" id="{7068F421-EC28-124C-7FAE-CE5AEF11DE67}"/>
                    </a:ext>
                  </a:extLst>
                </p:cNvPr>
                <p:cNvSpPr/>
                <p:nvPr/>
              </p:nvSpPr>
              <p:spPr>
                <a:xfrm>
                  <a:off x="5918599" y="3071619"/>
                  <a:ext cx="78471" cy="177665"/>
                </a:xfrm>
                <a:custGeom>
                  <a:avLst/>
                  <a:gdLst/>
                  <a:ahLst/>
                  <a:cxnLst/>
                  <a:rect l="l" t="t" r="r" b="b"/>
                  <a:pathLst>
                    <a:path w="1526" h="3455" extrusionOk="0">
                      <a:moveTo>
                        <a:pt x="1" y="0"/>
                      </a:moveTo>
                      <a:lnTo>
                        <a:pt x="1" y="3455"/>
                      </a:lnTo>
                      <a:lnTo>
                        <a:pt x="1525" y="3455"/>
                      </a:lnTo>
                      <a:lnTo>
                        <a:pt x="1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69;p23">
                  <a:extLst>
                    <a:ext uri="{FF2B5EF4-FFF2-40B4-BE49-F238E27FC236}">
                      <a16:creationId xmlns:a16="http://schemas.microsoft.com/office/drawing/2014/main" id="{CB663ABC-E806-A090-F1D6-9C105AA8ED04}"/>
                    </a:ext>
                  </a:extLst>
                </p:cNvPr>
                <p:cNvSpPr/>
                <p:nvPr/>
              </p:nvSpPr>
              <p:spPr>
                <a:xfrm>
                  <a:off x="5819202" y="2709044"/>
                  <a:ext cx="21906" cy="38001"/>
                </a:xfrm>
                <a:custGeom>
                  <a:avLst/>
                  <a:gdLst/>
                  <a:ahLst/>
                  <a:cxnLst/>
                  <a:rect l="l" t="t" r="r" b="b"/>
                  <a:pathLst>
                    <a:path w="426" h="739" extrusionOk="0">
                      <a:moveTo>
                        <a:pt x="0" y="0"/>
                      </a:moveTo>
                      <a:lnTo>
                        <a:pt x="0" y="738"/>
                      </a:lnTo>
                      <a:lnTo>
                        <a:pt x="426" y="738"/>
                      </a:lnTo>
                      <a:lnTo>
                        <a:pt x="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0;p23">
                  <a:extLst>
                    <a:ext uri="{FF2B5EF4-FFF2-40B4-BE49-F238E27FC236}">
                      <a16:creationId xmlns:a16="http://schemas.microsoft.com/office/drawing/2014/main" id="{4802119F-276B-650A-D772-8D7CCE1E52CF}"/>
                    </a:ext>
                  </a:extLst>
                </p:cNvPr>
                <p:cNvSpPr/>
                <p:nvPr/>
              </p:nvSpPr>
              <p:spPr>
                <a:xfrm>
                  <a:off x="5857510" y="2709044"/>
                  <a:ext cx="21957" cy="38001"/>
                </a:xfrm>
                <a:custGeom>
                  <a:avLst/>
                  <a:gdLst/>
                  <a:ahLst/>
                  <a:cxnLst/>
                  <a:rect l="l" t="t" r="r" b="b"/>
                  <a:pathLst>
                    <a:path w="427" h="739"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1;p23">
                  <a:extLst>
                    <a:ext uri="{FF2B5EF4-FFF2-40B4-BE49-F238E27FC236}">
                      <a16:creationId xmlns:a16="http://schemas.microsoft.com/office/drawing/2014/main" id="{304A133C-D8AF-B90F-F7DB-32EAA9033AE6}"/>
                    </a:ext>
                  </a:extLst>
                </p:cNvPr>
                <p:cNvSpPr/>
                <p:nvPr/>
              </p:nvSpPr>
              <p:spPr>
                <a:xfrm>
                  <a:off x="5819202" y="2805871"/>
                  <a:ext cx="21906" cy="37950"/>
                </a:xfrm>
                <a:custGeom>
                  <a:avLst/>
                  <a:gdLst/>
                  <a:ahLst/>
                  <a:cxnLst/>
                  <a:rect l="l" t="t" r="r" b="b"/>
                  <a:pathLst>
                    <a:path w="426" h="738" extrusionOk="0">
                      <a:moveTo>
                        <a:pt x="0" y="0"/>
                      </a:moveTo>
                      <a:lnTo>
                        <a:pt x="0" y="738"/>
                      </a:lnTo>
                      <a:lnTo>
                        <a:pt x="426" y="738"/>
                      </a:lnTo>
                      <a:lnTo>
                        <a:pt x="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2;p23">
                  <a:extLst>
                    <a:ext uri="{FF2B5EF4-FFF2-40B4-BE49-F238E27FC236}">
                      <a16:creationId xmlns:a16="http://schemas.microsoft.com/office/drawing/2014/main" id="{D7B256D6-0B86-C2E0-FBA9-7FFB54FF32CE}"/>
                    </a:ext>
                  </a:extLst>
                </p:cNvPr>
                <p:cNvSpPr/>
                <p:nvPr/>
              </p:nvSpPr>
              <p:spPr>
                <a:xfrm>
                  <a:off x="5857510" y="2805871"/>
                  <a:ext cx="21957" cy="37950"/>
                </a:xfrm>
                <a:custGeom>
                  <a:avLst/>
                  <a:gdLst/>
                  <a:ahLst/>
                  <a:cxnLst/>
                  <a:rect l="l" t="t" r="r" b="b"/>
                  <a:pathLst>
                    <a:path w="427" h="738"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3;p23">
                  <a:extLst>
                    <a:ext uri="{FF2B5EF4-FFF2-40B4-BE49-F238E27FC236}">
                      <a16:creationId xmlns:a16="http://schemas.microsoft.com/office/drawing/2014/main" id="{3F9B7E80-5585-E5FC-6F9F-17035BA058F4}"/>
                    </a:ext>
                  </a:extLst>
                </p:cNvPr>
                <p:cNvSpPr/>
                <p:nvPr/>
              </p:nvSpPr>
              <p:spPr>
                <a:xfrm>
                  <a:off x="5819202" y="2894008"/>
                  <a:ext cx="21906" cy="38001"/>
                </a:xfrm>
                <a:custGeom>
                  <a:avLst/>
                  <a:gdLst/>
                  <a:ahLst/>
                  <a:cxnLst/>
                  <a:rect l="l" t="t" r="r" b="b"/>
                  <a:pathLst>
                    <a:path w="426" h="739" extrusionOk="0">
                      <a:moveTo>
                        <a:pt x="0" y="1"/>
                      </a:moveTo>
                      <a:lnTo>
                        <a:pt x="0" y="739"/>
                      </a:lnTo>
                      <a:lnTo>
                        <a:pt x="426" y="739"/>
                      </a:lnTo>
                      <a:lnTo>
                        <a:pt x="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74;p23">
                  <a:extLst>
                    <a:ext uri="{FF2B5EF4-FFF2-40B4-BE49-F238E27FC236}">
                      <a16:creationId xmlns:a16="http://schemas.microsoft.com/office/drawing/2014/main" id="{E3BBBAF2-2520-9560-27BE-8B65B24F9788}"/>
                    </a:ext>
                  </a:extLst>
                </p:cNvPr>
                <p:cNvSpPr/>
                <p:nvPr/>
              </p:nvSpPr>
              <p:spPr>
                <a:xfrm>
                  <a:off x="5857510" y="2894008"/>
                  <a:ext cx="21957" cy="38001"/>
                </a:xfrm>
                <a:custGeom>
                  <a:avLst/>
                  <a:gdLst/>
                  <a:ahLst/>
                  <a:cxnLst/>
                  <a:rect l="l" t="t" r="r" b="b"/>
                  <a:pathLst>
                    <a:path w="427" h="739" extrusionOk="0">
                      <a:moveTo>
                        <a:pt x="1" y="1"/>
                      </a:moveTo>
                      <a:lnTo>
                        <a:pt x="1" y="739"/>
                      </a:lnTo>
                      <a:lnTo>
                        <a:pt x="427" y="739"/>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75;p23">
                  <a:extLst>
                    <a:ext uri="{FF2B5EF4-FFF2-40B4-BE49-F238E27FC236}">
                      <a16:creationId xmlns:a16="http://schemas.microsoft.com/office/drawing/2014/main" id="{528DE24A-C853-A5E0-7FBF-3E21262717A5}"/>
                    </a:ext>
                  </a:extLst>
                </p:cNvPr>
                <p:cNvSpPr/>
                <p:nvPr/>
              </p:nvSpPr>
              <p:spPr>
                <a:xfrm>
                  <a:off x="5819202" y="2990886"/>
                  <a:ext cx="21906" cy="38001"/>
                </a:xfrm>
                <a:custGeom>
                  <a:avLst/>
                  <a:gdLst/>
                  <a:ahLst/>
                  <a:cxnLst/>
                  <a:rect l="l" t="t" r="r" b="b"/>
                  <a:pathLst>
                    <a:path w="426" h="739" extrusionOk="0">
                      <a:moveTo>
                        <a:pt x="0" y="1"/>
                      </a:moveTo>
                      <a:lnTo>
                        <a:pt x="0" y="738"/>
                      </a:lnTo>
                      <a:lnTo>
                        <a:pt x="426" y="738"/>
                      </a:lnTo>
                      <a:lnTo>
                        <a:pt x="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76;p23">
                  <a:extLst>
                    <a:ext uri="{FF2B5EF4-FFF2-40B4-BE49-F238E27FC236}">
                      <a16:creationId xmlns:a16="http://schemas.microsoft.com/office/drawing/2014/main" id="{5E1020BB-56FE-FD27-3D7A-643D8B1AFDDE}"/>
                    </a:ext>
                  </a:extLst>
                </p:cNvPr>
                <p:cNvSpPr/>
                <p:nvPr/>
              </p:nvSpPr>
              <p:spPr>
                <a:xfrm>
                  <a:off x="5857510" y="2990886"/>
                  <a:ext cx="21957" cy="38001"/>
                </a:xfrm>
                <a:custGeom>
                  <a:avLst/>
                  <a:gdLst/>
                  <a:ahLst/>
                  <a:cxnLst/>
                  <a:rect l="l" t="t" r="r" b="b"/>
                  <a:pathLst>
                    <a:path w="427" h="739" extrusionOk="0">
                      <a:moveTo>
                        <a:pt x="1" y="1"/>
                      </a:moveTo>
                      <a:lnTo>
                        <a:pt x="1" y="738"/>
                      </a:lnTo>
                      <a:lnTo>
                        <a:pt x="427" y="738"/>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77;p23">
                  <a:extLst>
                    <a:ext uri="{FF2B5EF4-FFF2-40B4-BE49-F238E27FC236}">
                      <a16:creationId xmlns:a16="http://schemas.microsoft.com/office/drawing/2014/main" id="{11F663CF-2FF3-A67A-77BB-6B9A7A5D16C8}"/>
                    </a:ext>
                  </a:extLst>
                </p:cNvPr>
                <p:cNvSpPr/>
                <p:nvPr/>
              </p:nvSpPr>
              <p:spPr>
                <a:xfrm>
                  <a:off x="5968787" y="2709044"/>
                  <a:ext cx="21957" cy="38001"/>
                </a:xfrm>
                <a:custGeom>
                  <a:avLst/>
                  <a:gdLst/>
                  <a:ahLst/>
                  <a:cxnLst/>
                  <a:rect l="l" t="t" r="r" b="b"/>
                  <a:pathLst>
                    <a:path w="427" h="739"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78;p23">
                  <a:extLst>
                    <a:ext uri="{FF2B5EF4-FFF2-40B4-BE49-F238E27FC236}">
                      <a16:creationId xmlns:a16="http://schemas.microsoft.com/office/drawing/2014/main" id="{0C102D7B-0D6B-D19E-05EE-E0B04C9FA7F7}"/>
                    </a:ext>
                  </a:extLst>
                </p:cNvPr>
                <p:cNvSpPr/>
                <p:nvPr/>
              </p:nvSpPr>
              <p:spPr>
                <a:xfrm>
                  <a:off x="6007147" y="2709044"/>
                  <a:ext cx="21957" cy="38001"/>
                </a:xfrm>
                <a:custGeom>
                  <a:avLst/>
                  <a:gdLst/>
                  <a:ahLst/>
                  <a:cxnLst/>
                  <a:rect l="l" t="t" r="r" b="b"/>
                  <a:pathLst>
                    <a:path w="427" h="739"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79;p23">
                  <a:extLst>
                    <a:ext uri="{FF2B5EF4-FFF2-40B4-BE49-F238E27FC236}">
                      <a16:creationId xmlns:a16="http://schemas.microsoft.com/office/drawing/2014/main" id="{C88A7448-F97F-3120-253D-3ABFCD34D1ED}"/>
                    </a:ext>
                  </a:extLst>
                </p:cNvPr>
                <p:cNvSpPr/>
                <p:nvPr/>
              </p:nvSpPr>
              <p:spPr>
                <a:xfrm>
                  <a:off x="5968787" y="2805871"/>
                  <a:ext cx="21957" cy="37950"/>
                </a:xfrm>
                <a:custGeom>
                  <a:avLst/>
                  <a:gdLst/>
                  <a:ahLst/>
                  <a:cxnLst/>
                  <a:rect l="l" t="t" r="r" b="b"/>
                  <a:pathLst>
                    <a:path w="427" h="738"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80;p23">
                  <a:extLst>
                    <a:ext uri="{FF2B5EF4-FFF2-40B4-BE49-F238E27FC236}">
                      <a16:creationId xmlns:a16="http://schemas.microsoft.com/office/drawing/2014/main" id="{91CEA942-FA9B-A06E-E3AA-DD5ED755A529}"/>
                    </a:ext>
                  </a:extLst>
                </p:cNvPr>
                <p:cNvSpPr/>
                <p:nvPr/>
              </p:nvSpPr>
              <p:spPr>
                <a:xfrm>
                  <a:off x="6007147" y="2805871"/>
                  <a:ext cx="21957" cy="37950"/>
                </a:xfrm>
                <a:custGeom>
                  <a:avLst/>
                  <a:gdLst/>
                  <a:ahLst/>
                  <a:cxnLst/>
                  <a:rect l="l" t="t" r="r" b="b"/>
                  <a:pathLst>
                    <a:path w="427" h="738"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1;p23">
                  <a:extLst>
                    <a:ext uri="{FF2B5EF4-FFF2-40B4-BE49-F238E27FC236}">
                      <a16:creationId xmlns:a16="http://schemas.microsoft.com/office/drawing/2014/main" id="{3A402BD7-1441-FDB4-729A-35C401F57BAD}"/>
                    </a:ext>
                  </a:extLst>
                </p:cNvPr>
                <p:cNvSpPr/>
                <p:nvPr/>
              </p:nvSpPr>
              <p:spPr>
                <a:xfrm>
                  <a:off x="5968787" y="2894008"/>
                  <a:ext cx="21957" cy="38001"/>
                </a:xfrm>
                <a:custGeom>
                  <a:avLst/>
                  <a:gdLst/>
                  <a:ahLst/>
                  <a:cxnLst/>
                  <a:rect l="l" t="t" r="r" b="b"/>
                  <a:pathLst>
                    <a:path w="427" h="739" extrusionOk="0">
                      <a:moveTo>
                        <a:pt x="1" y="1"/>
                      </a:moveTo>
                      <a:lnTo>
                        <a:pt x="1" y="739"/>
                      </a:lnTo>
                      <a:lnTo>
                        <a:pt x="427" y="739"/>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2;p23">
                  <a:extLst>
                    <a:ext uri="{FF2B5EF4-FFF2-40B4-BE49-F238E27FC236}">
                      <a16:creationId xmlns:a16="http://schemas.microsoft.com/office/drawing/2014/main" id="{C33F79CA-2A78-ABEB-AA7F-8D795B495657}"/>
                    </a:ext>
                  </a:extLst>
                </p:cNvPr>
                <p:cNvSpPr/>
                <p:nvPr/>
              </p:nvSpPr>
              <p:spPr>
                <a:xfrm>
                  <a:off x="6007147" y="2894008"/>
                  <a:ext cx="21957" cy="38001"/>
                </a:xfrm>
                <a:custGeom>
                  <a:avLst/>
                  <a:gdLst/>
                  <a:ahLst/>
                  <a:cxnLst/>
                  <a:rect l="l" t="t" r="r" b="b"/>
                  <a:pathLst>
                    <a:path w="427" h="739" extrusionOk="0">
                      <a:moveTo>
                        <a:pt x="1" y="1"/>
                      </a:moveTo>
                      <a:lnTo>
                        <a:pt x="1" y="739"/>
                      </a:lnTo>
                      <a:lnTo>
                        <a:pt x="427" y="739"/>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83;p23">
                  <a:extLst>
                    <a:ext uri="{FF2B5EF4-FFF2-40B4-BE49-F238E27FC236}">
                      <a16:creationId xmlns:a16="http://schemas.microsoft.com/office/drawing/2014/main" id="{CE8CD3C4-420A-D6C0-C90E-A798303A6424}"/>
                    </a:ext>
                  </a:extLst>
                </p:cNvPr>
                <p:cNvSpPr/>
                <p:nvPr/>
              </p:nvSpPr>
              <p:spPr>
                <a:xfrm>
                  <a:off x="5968787" y="2990886"/>
                  <a:ext cx="21957" cy="38001"/>
                </a:xfrm>
                <a:custGeom>
                  <a:avLst/>
                  <a:gdLst/>
                  <a:ahLst/>
                  <a:cxnLst/>
                  <a:rect l="l" t="t" r="r" b="b"/>
                  <a:pathLst>
                    <a:path w="427" h="739" extrusionOk="0">
                      <a:moveTo>
                        <a:pt x="1" y="1"/>
                      </a:moveTo>
                      <a:lnTo>
                        <a:pt x="1" y="738"/>
                      </a:lnTo>
                      <a:lnTo>
                        <a:pt x="427" y="738"/>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84;p23">
                  <a:extLst>
                    <a:ext uri="{FF2B5EF4-FFF2-40B4-BE49-F238E27FC236}">
                      <a16:creationId xmlns:a16="http://schemas.microsoft.com/office/drawing/2014/main" id="{5E85BA7D-E720-29D0-CC4A-B26436E80EA3}"/>
                    </a:ext>
                  </a:extLst>
                </p:cNvPr>
                <p:cNvSpPr/>
                <p:nvPr/>
              </p:nvSpPr>
              <p:spPr>
                <a:xfrm>
                  <a:off x="6007147" y="2990886"/>
                  <a:ext cx="21957" cy="38001"/>
                </a:xfrm>
                <a:custGeom>
                  <a:avLst/>
                  <a:gdLst/>
                  <a:ahLst/>
                  <a:cxnLst/>
                  <a:rect l="l" t="t" r="r" b="b"/>
                  <a:pathLst>
                    <a:path w="427" h="739" extrusionOk="0">
                      <a:moveTo>
                        <a:pt x="1" y="1"/>
                      </a:moveTo>
                      <a:lnTo>
                        <a:pt x="1" y="738"/>
                      </a:lnTo>
                      <a:lnTo>
                        <a:pt x="427" y="738"/>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85;p23">
                  <a:extLst>
                    <a:ext uri="{FF2B5EF4-FFF2-40B4-BE49-F238E27FC236}">
                      <a16:creationId xmlns:a16="http://schemas.microsoft.com/office/drawing/2014/main" id="{D000E223-41E9-8275-DC12-05848AF478A5}"/>
                    </a:ext>
                  </a:extLst>
                </p:cNvPr>
                <p:cNvSpPr/>
                <p:nvPr/>
              </p:nvSpPr>
              <p:spPr>
                <a:xfrm>
                  <a:off x="6118320" y="2709044"/>
                  <a:ext cx="22009" cy="38001"/>
                </a:xfrm>
                <a:custGeom>
                  <a:avLst/>
                  <a:gdLst/>
                  <a:ahLst/>
                  <a:cxnLst/>
                  <a:rect l="l" t="t" r="r" b="b"/>
                  <a:pathLst>
                    <a:path w="428" h="739" extrusionOk="0">
                      <a:moveTo>
                        <a:pt x="1" y="0"/>
                      </a:moveTo>
                      <a:lnTo>
                        <a:pt x="1" y="738"/>
                      </a:lnTo>
                      <a:lnTo>
                        <a:pt x="428" y="738"/>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86;p23">
                  <a:extLst>
                    <a:ext uri="{FF2B5EF4-FFF2-40B4-BE49-F238E27FC236}">
                      <a16:creationId xmlns:a16="http://schemas.microsoft.com/office/drawing/2014/main" id="{CA461AA7-144C-C107-A8E9-40D847D4B823}"/>
                    </a:ext>
                  </a:extLst>
                </p:cNvPr>
                <p:cNvSpPr/>
                <p:nvPr/>
              </p:nvSpPr>
              <p:spPr>
                <a:xfrm>
                  <a:off x="6156680" y="2709044"/>
                  <a:ext cx="22009" cy="38001"/>
                </a:xfrm>
                <a:custGeom>
                  <a:avLst/>
                  <a:gdLst/>
                  <a:ahLst/>
                  <a:cxnLst/>
                  <a:rect l="l" t="t" r="r" b="b"/>
                  <a:pathLst>
                    <a:path w="428" h="739"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87;p23">
                  <a:extLst>
                    <a:ext uri="{FF2B5EF4-FFF2-40B4-BE49-F238E27FC236}">
                      <a16:creationId xmlns:a16="http://schemas.microsoft.com/office/drawing/2014/main" id="{C82991B6-41F9-6DC3-8735-62E1C4A75102}"/>
                    </a:ext>
                  </a:extLst>
                </p:cNvPr>
                <p:cNvSpPr/>
                <p:nvPr/>
              </p:nvSpPr>
              <p:spPr>
                <a:xfrm>
                  <a:off x="6118320" y="2805871"/>
                  <a:ext cx="22009" cy="37950"/>
                </a:xfrm>
                <a:custGeom>
                  <a:avLst/>
                  <a:gdLst/>
                  <a:ahLst/>
                  <a:cxnLst/>
                  <a:rect l="l" t="t" r="r" b="b"/>
                  <a:pathLst>
                    <a:path w="428" h="738" extrusionOk="0">
                      <a:moveTo>
                        <a:pt x="1" y="0"/>
                      </a:moveTo>
                      <a:lnTo>
                        <a:pt x="1" y="738"/>
                      </a:lnTo>
                      <a:lnTo>
                        <a:pt x="428" y="738"/>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88;p23">
                  <a:extLst>
                    <a:ext uri="{FF2B5EF4-FFF2-40B4-BE49-F238E27FC236}">
                      <a16:creationId xmlns:a16="http://schemas.microsoft.com/office/drawing/2014/main" id="{0361F393-119A-2D3A-0291-4A599973D6DF}"/>
                    </a:ext>
                  </a:extLst>
                </p:cNvPr>
                <p:cNvSpPr/>
                <p:nvPr/>
              </p:nvSpPr>
              <p:spPr>
                <a:xfrm>
                  <a:off x="6156680" y="2805871"/>
                  <a:ext cx="22009" cy="37950"/>
                </a:xfrm>
                <a:custGeom>
                  <a:avLst/>
                  <a:gdLst/>
                  <a:ahLst/>
                  <a:cxnLst/>
                  <a:rect l="l" t="t" r="r" b="b"/>
                  <a:pathLst>
                    <a:path w="428" h="738"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89;p23">
                  <a:extLst>
                    <a:ext uri="{FF2B5EF4-FFF2-40B4-BE49-F238E27FC236}">
                      <a16:creationId xmlns:a16="http://schemas.microsoft.com/office/drawing/2014/main" id="{07235949-BAE2-06D2-F0C4-BA0A1DE43D68}"/>
                    </a:ext>
                  </a:extLst>
                </p:cNvPr>
                <p:cNvSpPr/>
                <p:nvPr/>
              </p:nvSpPr>
              <p:spPr>
                <a:xfrm>
                  <a:off x="6118320" y="2894008"/>
                  <a:ext cx="22009" cy="38001"/>
                </a:xfrm>
                <a:custGeom>
                  <a:avLst/>
                  <a:gdLst/>
                  <a:ahLst/>
                  <a:cxnLst/>
                  <a:rect l="l" t="t" r="r" b="b"/>
                  <a:pathLst>
                    <a:path w="428" h="739" extrusionOk="0">
                      <a:moveTo>
                        <a:pt x="1" y="1"/>
                      </a:moveTo>
                      <a:lnTo>
                        <a:pt x="1" y="739"/>
                      </a:lnTo>
                      <a:lnTo>
                        <a:pt x="428" y="739"/>
                      </a:lnTo>
                      <a:lnTo>
                        <a:pt x="4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90;p23">
                  <a:extLst>
                    <a:ext uri="{FF2B5EF4-FFF2-40B4-BE49-F238E27FC236}">
                      <a16:creationId xmlns:a16="http://schemas.microsoft.com/office/drawing/2014/main" id="{51685A14-8289-7EC3-2D55-FAC16033EFB5}"/>
                    </a:ext>
                  </a:extLst>
                </p:cNvPr>
                <p:cNvSpPr/>
                <p:nvPr/>
              </p:nvSpPr>
              <p:spPr>
                <a:xfrm>
                  <a:off x="6156680" y="2894008"/>
                  <a:ext cx="22009" cy="38001"/>
                </a:xfrm>
                <a:custGeom>
                  <a:avLst/>
                  <a:gdLst/>
                  <a:ahLst/>
                  <a:cxnLst/>
                  <a:rect l="l" t="t" r="r" b="b"/>
                  <a:pathLst>
                    <a:path w="428" h="739" extrusionOk="0">
                      <a:moveTo>
                        <a:pt x="1" y="1"/>
                      </a:moveTo>
                      <a:lnTo>
                        <a:pt x="1" y="739"/>
                      </a:lnTo>
                      <a:lnTo>
                        <a:pt x="427" y="739"/>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1;p23">
                  <a:extLst>
                    <a:ext uri="{FF2B5EF4-FFF2-40B4-BE49-F238E27FC236}">
                      <a16:creationId xmlns:a16="http://schemas.microsoft.com/office/drawing/2014/main" id="{DCB6770F-62E3-484C-C6B0-A2312D929365}"/>
                    </a:ext>
                  </a:extLst>
                </p:cNvPr>
                <p:cNvSpPr/>
                <p:nvPr/>
              </p:nvSpPr>
              <p:spPr>
                <a:xfrm>
                  <a:off x="6118320" y="2990886"/>
                  <a:ext cx="22009" cy="38001"/>
                </a:xfrm>
                <a:custGeom>
                  <a:avLst/>
                  <a:gdLst/>
                  <a:ahLst/>
                  <a:cxnLst/>
                  <a:rect l="l" t="t" r="r" b="b"/>
                  <a:pathLst>
                    <a:path w="428" h="739" extrusionOk="0">
                      <a:moveTo>
                        <a:pt x="1" y="1"/>
                      </a:moveTo>
                      <a:lnTo>
                        <a:pt x="1" y="738"/>
                      </a:lnTo>
                      <a:lnTo>
                        <a:pt x="428" y="738"/>
                      </a:lnTo>
                      <a:lnTo>
                        <a:pt x="4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92;p23">
                  <a:extLst>
                    <a:ext uri="{FF2B5EF4-FFF2-40B4-BE49-F238E27FC236}">
                      <a16:creationId xmlns:a16="http://schemas.microsoft.com/office/drawing/2014/main" id="{26B887E0-F175-E723-288B-C0A9E1FA2A4D}"/>
                    </a:ext>
                  </a:extLst>
                </p:cNvPr>
                <p:cNvSpPr/>
                <p:nvPr/>
              </p:nvSpPr>
              <p:spPr>
                <a:xfrm>
                  <a:off x="6156680" y="2990886"/>
                  <a:ext cx="22009" cy="38001"/>
                </a:xfrm>
                <a:custGeom>
                  <a:avLst/>
                  <a:gdLst/>
                  <a:ahLst/>
                  <a:cxnLst/>
                  <a:rect l="l" t="t" r="r" b="b"/>
                  <a:pathLst>
                    <a:path w="428" h="739" extrusionOk="0">
                      <a:moveTo>
                        <a:pt x="1" y="1"/>
                      </a:moveTo>
                      <a:lnTo>
                        <a:pt x="1" y="738"/>
                      </a:lnTo>
                      <a:lnTo>
                        <a:pt x="427" y="738"/>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93;p23">
                  <a:extLst>
                    <a:ext uri="{FF2B5EF4-FFF2-40B4-BE49-F238E27FC236}">
                      <a16:creationId xmlns:a16="http://schemas.microsoft.com/office/drawing/2014/main" id="{A7A5DC6D-202A-F3D3-3FD1-7F465441CFD2}"/>
                    </a:ext>
                  </a:extLst>
                </p:cNvPr>
                <p:cNvSpPr/>
                <p:nvPr/>
              </p:nvSpPr>
              <p:spPr>
                <a:xfrm>
                  <a:off x="6118320" y="3080412"/>
                  <a:ext cx="22009" cy="37950"/>
                </a:xfrm>
                <a:custGeom>
                  <a:avLst/>
                  <a:gdLst/>
                  <a:ahLst/>
                  <a:cxnLst/>
                  <a:rect l="l" t="t" r="r" b="b"/>
                  <a:pathLst>
                    <a:path w="428" h="738" extrusionOk="0">
                      <a:moveTo>
                        <a:pt x="1" y="0"/>
                      </a:moveTo>
                      <a:lnTo>
                        <a:pt x="1" y="738"/>
                      </a:lnTo>
                      <a:lnTo>
                        <a:pt x="428" y="738"/>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94;p23">
                  <a:extLst>
                    <a:ext uri="{FF2B5EF4-FFF2-40B4-BE49-F238E27FC236}">
                      <a16:creationId xmlns:a16="http://schemas.microsoft.com/office/drawing/2014/main" id="{BEE3088A-12D4-33BB-2684-C08FFC4E0F5D}"/>
                    </a:ext>
                  </a:extLst>
                </p:cNvPr>
                <p:cNvSpPr/>
                <p:nvPr/>
              </p:nvSpPr>
              <p:spPr>
                <a:xfrm>
                  <a:off x="6156680" y="3080412"/>
                  <a:ext cx="22009" cy="37950"/>
                </a:xfrm>
                <a:custGeom>
                  <a:avLst/>
                  <a:gdLst/>
                  <a:ahLst/>
                  <a:cxnLst/>
                  <a:rect l="l" t="t" r="r" b="b"/>
                  <a:pathLst>
                    <a:path w="428" h="738"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95;p23">
                  <a:extLst>
                    <a:ext uri="{FF2B5EF4-FFF2-40B4-BE49-F238E27FC236}">
                      <a16:creationId xmlns:a16="http://schemas.microsoft.com/office/drawing/2014/main" id="{E24FDF8F-442F-5508-D398-00D181859161}"/>
                    </a:ext>
                  </a:extLst>
                </p:cNvPr>
                <p:cNvSpPr/>
                <p:nvPr/>
              </p:nvSpPr>
              <p:spPr>
                <a:xfrm>
                  <a:off x="6118320" y="3177290"/>
                  <a:ext cx="22009" cy="38001"/>
                </a:xfrm>
                <a:custGeom>
                  <a:avLst/>
                  <a:gdLst/>
                  <a:ahLst/>
                  <a:cxnLst/>
                  <a:rect l="l" t="t" r="r" b="b"/>
                  <a:pathLst>
                    <a:path w="428" h="739" extrusionOk="0">
                      <a:moveTo>
                        <a:pt x="1" y="1"/>
                      </a:moveTo>
                      <a:lnTo>
                        <a:pt x="1" y="739"/>
                      </a:lnTo>
                      <a:lnTo>
                        <a:pt x="428" y="739"/>
                      </a:lnTo>
                      <a:lnTo>
                        <a:pt x="4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96;p23">
                  <a:extLst>
                    <a:ext uri="{FF2B5EF4-FFF2-40B4-BE49-F238E27FC236}">
                      <a16:creationId xmlns:a16="http://schemas.microsoft.com/office/drawing/2014/main" id="{A055F226-8FFE-90D6-5E21-6D56EF23A2D4}"/>
                    </a:ext>
                  </a:extLst>
                </p:cNvPr>
                <p:cNvSpPr/>
                <p:nvPr/>
              </p:nvSpPr>
              <p:spPr>
                <a:xfrm>
                  <a:off x="6156680" y="3177290"/>
                  <a:ext cx="22009" cy="38001"/>
                </a:xfrm>
                <a:custGeom>
                  <a:avLst/>
                  <a:gdLst/>
                  <a:ahLst/>
                  <a:cxnLst/>
                  <a:rect l="l" t="t" r="r" b="b"/>
                  <a:pathLst>
                    <a:path w="428" h="739" extrusionOk="0">
                      <a:moveTo>
                        <a:pt x="1" y="1"/>
                      </a:moveTo>
                      <a:lnTo>
                        <a:pt x="1" y="739"/>
                      </a:lnTo>
                      <a:lnTo>
                        <a:pt x="427" y="739"/>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97;p23">
                  <a:extLst>
                    <a:ext uri="{FF2B5EF4-FFF2-40B4-BE49-F238E27FC236}">
                      <a16:creationId xmlns:a16="http://schemas.microsoft.com/office/drawing/2014/main" id="{7E0446FF-76FC-931D-02A7-DB91455B4835}"/>
                    </a:ext>
                  </a:extLst>
                </p:cNvPr>
                <p:cNvSpPr/>
                <p:nvPr/>
              </p:nvSpPr>
              <p:spPr>
                <a:xfrm>
                  <a:off x="5819202" y="3080412"/>
                  <a:ext cx="21906" cy="37950"/>
                </a:xfrm>
                <a:custGeom>
                  <a:avLst/>
                  <a:gdLst/>
                  <a:ahLst/>
                  <a:cxnLst/>
                  <a:rect l="l" t="t" r="r" b="b"/>
                  <a:pathLst>
                    <a:path w="426" h="738" extrusionOk="0">
                      <a:moveTo>
                        <a:pt x="0" y="0"/>
                      </a:moveTo>
                      <a:lnTo>
                        <a:pt x="0" y="738"/>
                      </a:lnTo>
                      <a:lnTo>
                        <a:pt x="426" y="738"/>
                      </a:lnTo>
                      <a:lnTo>
                        <a:pt x="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98;p23">
                  <a:extLst>
                    <a:ext uri="{FF2B5EF4-FFF2-40B4-BE49-F238E27FC236}">
                      <a16:creationId xmlns:a16="http://schemas.microsoft.com/office/drawing/2014/main" id="{0F610601-A86A-7A23-0B80-BFB72DBE1889}"/>
                    </a:ext>
                  </a:extLst>
                </p:cNvPr>
                <p:cNvSpPr/>
                <p:nvPr/>
              </p:nvSpPr>
              <p:spPr>
                <a:xfrm>
                  <a:off x="5857510" y="3080412"/>
                  <a:ext cx="21957" cy="37950"/>
                </a:xfrm>
                <a:custGeom>
                  <a:avLst/>
                  <a:gdLst/>
                  <a:ahLst/>
                  <a:cxnLst/>
                  <a:rect l="l" t="t" r="r" b="b"/>
                  <a:pathLst>
                    <a:path w="427" h="738" extrusionOk="0">
                      <a:moveTo>
                        <a:pt x="1" y="0"/>
                      </a:moveTo>
                      <a:lnTo>
                        <a:pt x="1" y="738"/>
                      </a:lnTo>
                      <a:lnTo>
                        <a:pt x="427" y="738"/>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99;p23">
                  <a:extLst>
                    <a:ext uri="{FF2B5EF4-FFF2-40B4-BE49-F238E27FC236}">
                      <a16:creationId xmlns:a16="http://schemas.microsoft.com/office/drawing/2014/main" id="{2078FE83-0585-3643-82CA-847F77DDD77D}"/>
                    </a:ext>
                  </a:extLst>
                </p:cNvPr>
                <p:cNvSpPr/>
                <p:nvPr/>
              </p:nvSpPr>
              <p:spPr>
                <a:xfrm>
                  <a:off x="5819202" y="3177290"/>
                  <a:ext cx="21906" cy="38001"/>
                </a:xfrm>
                <a:custGeom>
                  <a:avLst/>
                  <a:gdLst/>
                  <a:ahLst/>
                  <a:cxnLst/>
                  <a:rect l="l" t="t" r="r" b="b"/>
                  <a:pathLst>
                    <a:path w="426" h="739" extrusionOk="0">
                      <a:moveTo>
                        <a:pt x="0" y="1"/>
                      </a:moveTo>
                      <a:lnTo>
                        <a:pt x="0" y="739"/>
                      </a:lnTo>
                      <a:lnTo>
                        <a:pt x="426" y="739"/>
                      </a:lnTo>
                      <a:lnTo>
                        <a:pt x="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00;p23">
                  <a:extLst>
                    <a:ext uri="{FF2B5EF4-FFF2-40B4-BE49-F238E27FC236}">
                      <a16:creationId xmlns:a16="http://schemas.microsoft.com/office/drawing/2014/main" id="{4EB8589C-D6FF-CD49-32EC-CF4E2DF60F1A}"/>
                    </a:ext>
                  </a:extLst>
                </p:cNvPr>
                <p:cNvSpPr/>
                <p:nvPr/>
              </p:nvSpPr>
              <p:spPr>
                <a:xfrm>
                  <a:off x="5857510" y="3177290"/>
                  <a:ext cx="21957" cy="38001"/>
                </a:xfrm>
                <a:custGeom>
                  <a:avLst/>
                  <a:gdLst/>
                  <a:ahLst/>
                  <a:cxnLst/>
                  <a:rect l="l" t="t" r="r" b="b"/>
                  <a:pathLst>
                    <a:path w="427" h="739" extrusionOk="0">
                      <a:moveTo>
                        <a:pt x="1" y="1"/>
                      </a:moveTo>
                      <a:lnTo>
                        <a:pt x="1" y="739"/>
                      </a:lnTo>
                      <a:lnTo>
                        <a:pt x="427" y="739"/>
                      </a:lnTo>
                      <a:lnTo>
                        <a:pt x="4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01;p23">
                  <a:extLst>
                    <a:ext uri="{FF2B5EF4-FFF2-40B4-BE49-F238E27FC236}">
                      <a16:creationId xmlns:a16="http://schemas.microsoft.com/office/drawing/2014/main" id="{09802C07-FA7F-0C84-C302-FEEB7E82315C}"/>
                    </a:ext>
                  </a:extLst>
                </p:cNvPr>
                <p:cNvSpPr/>
                <p:nvPr/>
              </p:nvSpPr>
              <p:spPr>
                <a:xfrm>
                  <a:off x="5938499" y="2551127"/>
                  <a:ext cx="120894" cy="120997"/>
                </a:xfrm>
                <a:custGeom>
                  <a:avLst/>
                  <a:gdLst/>
                  <a:ahLst/>
                  <a:cxnLst/>
                  <a:rect l="l" t="t" r="r" b="b"/>
                  <a:pathLst>
                    <a:path w="2351" h="2353" extrusionOk="0">
                      <a:moveTo>
                        <a:pt x="1176" y="1"/>
                      </a:moveTo>
                      <a:cubicBezTo>
                        <a:pt x="527" y="1"/>
                        <a:pt x="1" y="528"/>
                        <a:pt x="1" y="1176"/>
                      </a:cubicBezTo>
                      <a:cubicBezTo>
                        <a:pt x="1" y="1826"/>
                        <a:pt x="527" y="2352"/>
                        <a:pt x="1176" y="2352"/>
                      </a:cubicBezTo>
                      <a:cubicBezTo>
                        <a:pt x="1825" y="2352"/>
                        <a:pt x="2351" y="1826"/>
                        <a:pt x="2351" y="1176"/>
                      </a:cubicBezTo>
                      <a:cubicBezTo>
                        <a:pt x="2351" y="528"/>
                        <a:pt x="1825" y="1"/>
                        <a:pt x="1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2;p23">
                  <a:extLst>
                    <a:ext uri="{FF2B5EF4-FFF2-40B4-BE49-F238E27FC236}">
                      <a16:creationId xmlns:a16="http://schemas.microsoft.com/office/drawing/2014/main" id="{F5D8EE82-52C2-A8D2-A0C3-BD65347C6600}"/>
                    </a:ext>
                  </a:extLst>
                </p:cNvPr>
                <p:cNvSpPr/>
                <p:nvPr/>
              </p:nvSpPr>
              <p:spPr>
                <a:xfrm>
                  <a:off x="5968735" y="2581363"/>
                  <a:ext cx="60524" cy="60473"/>
                </a:xfrm>
                <a:custGeom>
                  <a:avLst/>
                  <a:gdLst/>
                  <a:ahLst/>
                  <a:cxnLst/>
                  <a:rect l="l" t="t" r="r" b="b"/>
                  <a:pathLst>
                    <a:path w="1177" h="1176" extrusionOk="0">
                      <a:moveTo>
                        <a:pt x="343" y="0"/>
                      </a:moveTo>
                      <a:lnTo>
                        <a:pt x="343" y="342"/>
                      </a:lnTo>
                      <a:lnTo>
                        <a:pt x="1" y="342"/>
                      </a:lnTo>
                      <a:lnTo>
                        <a:pt x="1" y="834"/>
                      </a:lnTo>
                      <a:lnTo>
                        <a:pt x="343" y="834"/>
                      </a:lnTo>
                      <a:lnTo>
                        <a:pt x="343" y="1176"/>
                      </a:lnTo>
                      <a:lnTo>
                        <a:pt x="835" y="1176"/>
                      </a:lnTo>
                      <a:lnTo>
                        <a:pt x="835" y="834"/>
                      </a:lnTo>
                      <a:lnTo>
                        <a:pt x="1177" y="834"/>
                      </a:lnTo>
                      <a:lnTo>
                        <a:pt x="1177" y="342"/>
                      </a:lnTo>
                      <a:lnTo>
                        <a:pt x="835" y="342"/>
                      </a:lnTo>
                      <a:lnTo>
                        <a:pt x="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3;p23">
                  <a:extLst>
                    <a:ext uri="{FF2B5EF4-FFF2-40B4-BE49-F238E27FC236}">
                      <a16:creationId xmlns:a16="http://schemas.microsoft.com/office/drawing/2014/main" id="{8191F9FB-1BF5-15B0-0715-793A7A531E33}"/>
                    </a:ext>
                  </a:extLst>
                </p:cNvPr>
                <p:cNvSpPr/>
                <p:nvPr/>
              </p:nvSpPr>
              <p:spPr>
                <a:xfrm>
                  <a:off x="5981076" y="3147774"/>
                  <a:ext cx="7456" cy="29259"/>
                </a:xfrm>
                <a:custGeom>
                  <a:avLst/>
                  <a:gdLst/>
                  <a:ahLst/>
                  <a:cxnLst/>
                  <a:rect l="l" t="t" r="r" b="b"/>
                  <a:pathLst>
                    <a:path w="145" h="569" extrusionOk="0">
                      <a:moveTo>
                        <a:pt x="0" y="1"/>
                      </a:moveTo>
                      <a:lnTo>
                        <a:pt x="0" y="569"/>
                      </a:lnTo>
                      <a:lnTo>
                        <a:pt x="145" y="569"/>
                      </a:lnTo>
                      <a:lnTo>
                        <a:pt x="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04;p23">
                  <a:extLst>
                    <a:ext uri="{FF2B5EF4-FFF2-40B4-BE49-F238E27FC236}">
                      <a16:creationId xmlns:a16="http://schemas.microsoft.com/office/drawing/2014/main" id="{35CA7759-10E4-DBED-9EB6-3B1ADE7CE640}"/>
                    </a:ext>
                  </a:extLst>
                </p:cNvPr>
                <p:cNvSpPr/>
                <p:nvPr/>
              </p:nvSpPr>
              <p:spPr>
                <a:xfrm>
                  <a:off x="6005399" y="3147774"/>
                  <a:ext cx="7456" cy="29259"/>
                </a:xfrm>
                <a:custGeom>
                  <a:avLst/>
                  <a:gdLst/>
                  <a:ahLst/>
                  <a:cxnLst/>
                  <a:rect l="l" t="t" r="r" b="b"/>
                  <a:pathLst>
                    <a:path w="145" h="569" extrusionOk="0">
                      <a:moveTo>
                        <a:pt x="0" y="1"/>
                      </a:moveTo>
                      <a:lnTo>
                        <a:pt x="0" y="569"/>
                      </a:lnTo>
                      <a:lnTo>
                        <a:pt x="144" y="569"/>
                      </a:ln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05;p23">
                  <a:extLst>
                    <a:ext uri="{FF2B5EF4-FFF2-40B4-BE49-F238E27FC236}">
                      <a16:creationId xmlns:a16="http://schemas.microsoft.com/office/drawing/2014/main" id="{14F97EAA-4E41-9BA0-293B-4E7337D15A96}"/>
                    </a:ext>
                  </a:extLst>
                </p:cNvPr>
                <p:cNvSpPr/>
                <p:nvPr/>
              </p:nvSpPr>
              <p:spPr>
                <a:xfrm>
                  <a:off x="5751994" y="3249178"/>
                  <a:ext cx="492113" cy="39390"/>
                </a:xfrm>
                <a:custGeom>
                  <a:avLst/>
                  <a:gdLst/>
                  <a:ahLst/>
                  <a:cxnLst/>
                  <a:rect l="l" t="t" r="r" b="b"/>
                  <a:pathLst>
                    <a:path w="9570" h="766" extrusionOk="0">
                      <a:moveTo>
                        <a:pt x="0" y="0"/>
                      </a:moveTo>
                      <a:lnTo>
                        <a:pt x="0" y="766"/>
                      </a:lnTo>
                      <a:lnTo>
                        <a:pt x="9569" y="766"/>
                      </a:lnTo>
                      <a:lnTo>
                        <a:pt x="9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75539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38"/>
          <p:cNvSpPr/>
          <p:nvPr/>
        </p:nvSpPr>
        <p:spPr>
          <a:xfrm>
            <a:off x="3455757" y="1790657"/>
            <a:ext cx="113752" cy="146833"/>
          </a:xfrm>
          <a:custGeom>
            <a:avLst/>
            <a:gdLst/>
            <a:ahLst/>
            <a:cxnLst/>
            <a:rect l="l" t="t" r="r" b="b"/>
            <a:pathLst>
              <a:path w="612" h="790" extrusionOk="0">
                <a:moveTo>
                  <a:pt x="0" y="0"/>
                </a:moveTo>
                <a:lnTo>
                  <a:pt x="0" y="790"/>
                </a:lnTo>
                <a:lnTo>
                  <a:pt x="611" y="64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17" name="Google Shape;2517;p38"/>
          <p:cNvSpPr/>
          <p:nvPr/>
        </p:nvSpPr>
        <p:spPr>
          <a:xfrm>
            <a:off x="3455757" y="1790657"/>
            <a:ext cx="113752" cy="146833"/>
          </a:xfrm>
          <a:custGeom>
            <a:avLst/>
            <a:gdLst/>
            <a:ahLst/>
            <a:cxnLst/>
            <a:rect l="l" t="t" r="r" b="b"/>
            <a:pathLst>
              <a:path w="612" h="790" extrusionOk="0">
                <a:moveTo>
                  <a:pt x="0" y="0"/>
                </a:moveTo>
                <a:lnTo>
                  <a:pt x="0" y="790"/>
                </a:lnTo>
                <a:lnTo>
                  <a:pt x="611" y="648"/>
                </a:lnTo>
                <a:lnTo>
                  <a:pt x="0"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18" name="Google Shape;2518;p38"/>
          <p:cNvGrpSpPr/>
          <p:nvPr/>
        </p:nvGrpSpPr>
        <p:grpSpPr>
          <a:xfrm>
            <a:off x="2130770" y="1461000"/>
            <a:ext cx="1544394" cy="3111599"/>
            <a:chOff x="2130770" y="1461000"/>
            <a:chExt cx="1544394" cy="3111599"/>
          </a:xfrm>
        </p:grpSpPr>
        <p:sp>
          <p:nvSpPr>
            <p:cNvPr id="2519" name="Google Shape;2519;p38"/>
            <p:cNvSpPr/>
            <p:nvPr/>
          </p:nvSpPr>
          <p:spPr>
            <a:xfrm>
              <a:off x="3317954" y="1790657"/>
              <a:ext cx="113752" cy="146833"/>
            </a:xfrm>
            <a:custGeom>
              <a:avLst/>
              <a:gdLst/>
              <a:ahLst/>
              <a:cxnLst/>
              <a:rect l="l" t="t" r="r" b="b"/>
              <a:pathLst>
                <a:path w="612" h="790" extrusionOk="0">
                  <a:moveTo>
                    <a:pt x="0" y="0"/>
                  </a:moveTo>
                  <a:lnTo>
                    <a:pt x="0" y="790"/>
                  </a:lnTo>
                  <a:lnTo>
                    <a:pt x="611" y="64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20" name="Google Shape;2520;p38"/>
            <p:cNvSpPr/>
            <p:nvPr/>
          </p:nvSpPr>
          <p:spPr>
            <a:xfrm>
              <a:off x="3317954" y="1790657"/>
              <a:ext cx="113752" cy="146833"/>
            </a:xfrm>
            <a:custGeom>
              <a:avLst/>
              <a:gdLst/>
              <a:ahLst/>
              <a:cxnLst/>
              <a:rect l="l" t="t" r="r" b="b"/>
              <a:pathLst>
                <a:path w="612" h="790" extrusionOk="0">
                  <a:moveTo>
                    <a:pt x="0" y="0"/>
                  </a:moveTo>
                  <a:lnTo>
                    <a:pt x="0" y="790"/>
                  </a:lnTo>
                  <a:lnTo>
                    <a:pt x="611" y="648"/>
                  </a:lnTo>
                  <a:lnTo>
                    <a:pt x="0"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21" name="Google Shape;2521;p38"/>
            <p:cNvGrpSpPr/>
            <p:nvPr/>
          </p:nvGrpSpPr>
          <p:grpSpPr>
            <a:xfrm>
              <a:off x="2130770" y="4037500"/>
              <a:ext cx="1544394" cy="535099"/>
              <a:chOff x="2130770" y="4037500"/>
              <a:chExt cx="1544394" cy="535099"/>
            </a:xfrm>
          </p:grpSpPr>
          <p:sp>
            <p:nvSpPr>
              <p:cNvPr id="2522" name="Google Shape;2522;p38"/>
              <p:cNvSpPr/>
              <p:nvPr/>
            </p:nvSpPr>
            <p:spPr>
              <a:xfrm>
                <a:off x="2130770" y="4241207"/>
                <a:ext cx="1544394" cy="128061"/>
              </a:xfrm>
              <a:custGeom>
                <a:avLst/>
                <a:gdLst/>
                <a:ahLst/>
                <a:cxnLst/>
                <a:rect l="l" t="t" r="r" b="b"/>
                <a:pathLst>
                  <a:path w="8309" h="689" extrusionOk="0">
                    <a:moveTo>
                      <a:pt x="344" y="0"/>
                    </a:moveTo>
                    <a:cubicBezTo>
                      <a:pt x="155" y="0"/>
                      <a:pt x="1" y="155"/>
                      <a:pt x="1" y="344"/>
                    </a:cubicBezTo>
                    <a:cubicBezTo>
                      <a:pt x="1" y="533"/>
                      <a:pt x="155" y="689"/>
                      <a:pt x="344" y="689"/>
                    </a:cubicBezTo>
                    <a:lnTo>
                      <a:pt x="7963" y="689"/>
                    </a:lnTo>
                    <a:cubicBezTo>
                      <a:pt x="8152" y="689"/>
                      <a:pt x="8309" y="532"/>
                      <a:pt x="8308" y="344"/>
                    </a:cubicBezTo>
                    <a:cubicBezTo>
                      <a:pt x="8308" y="155"/>
                      <a:pt x="8152" y="0"/>
                      <a:pt x="7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23" name="Google Shape;2523;p38"/>
              <p:cNvGrpSpPr/>
              <p:nvPr/>
            </p:nvGrpSpPr>
            <p:grpSpPr>
              <a:xfrm>
                <a:off x="2608848" y="4037500"/>
                <a:ext cx="587474" cy="535099"/>
                <a:chOff x="2608848" y="4037500"/>
                <a:chExt cx="587474" cy="535099"/>
              </a:xfrm>
            </p:grpSpPr>
            <p:sp>
              <p:nvSpPr>
                <p:cNvPr id="2524" name="Google Shape;2524;p38"/>
                <p:cNvSpPr/>
                <p:nvPr/>
              </p:nvSpPr>
              <p:spPr>
                <a:xfrm>
                  <a:off x="2608848" y="4037500"/>
                  <a:ext cx="587474" cy="535099"/>
                </a:xfrm>
                <a:custGeom>
                  <a:avLst/>
                  <a:gdLst/>
                  <a:ahLst/>
                  <a:cxnLst/>
                  <a:rect l="l" t="t" r="r" b="b"/>
                  <a:pathLst>
                    <a:path w="1885" h="1717" extrusionOk="0">
                      <a:moveTo>
                        <a:pt x="942" y="0"/>
                      </a:moveTo>
                      <a:cubicBezTo>
                        <a:pt x="723" y="0"/>
                        <a:pt x="503" y="84"/>
                        <a:pt x="336" y="251"/>
                      </a:cubicBezTo>
                      <a:cubicBezTo>
                        <a:pt x="0" y="587"/>
                        <a:pt x="0" y="1130"/>
                        <a:pt x="336" y="1465"/>
                      </a:cubicBezTo>
                      <a:cubicBezTo>
                        <a:pt x="503" y="1633"/>
                        <a:pt x="723" y="1716"/>
                        <a:pt x="942" y="1716"/>
                      </a:cubicBezTo>
                      <a:cubicBezTo>
                        <a:pt x="1162" y="1716"/>
                        <a:pt x="1382" y="1633"/>
                        <a:pt x="1549" y="1465"/>
                      </a:cubicBezTo>
                      <a:cubicBezTo>
                        <a:pt x="1884" y="1130"/>
                        <a:pt x="1884" y="587"/>
                        <a:pt x="1549" y="251"/>
                      </a:cubicBezTo>
                      <a:cubicBezTo>
                        <a:pt x="1382" y="84"/>
                        <a:pt x="1162"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25" name="Google Shape;2525;p38"/>
                <p:cNvSpPr/>
                <p:nvPr/>
              </p:nvSpPr>
              <p:spPr>
                <a:xfrm>
                  <a:off x="2608848" y="4037500"/>
                  <a:ext cx="587474" cy="535099"/>
                </a:xfrm>
                <a:custGeom>
                  <a:avLst/>
                  <a:gdLst/>
                  <a:ahLst/>
                  <a:cxnLst/>
                  <a:rect l="l" t="t" r="r" b="b"/>
                  <a:pathLst>
                    <a:path w="1885" h="1717" extrusionOk="0">
                      <a:moveTo>
                        <a:pt x="942" y="0"/>
                      </a:moveTo>
                      <a:cubicBezTo>
                        <a:pt x="723" y="0"/>
                        <a:pt x="503" y="84"/>
                        <a:pt x="336" y="251"/>
                      </a:cubicBezTo>
                      <a:cubicBezTo>
                        <a:pt x="0" y="587"/>
                        <a:pt x="0" y="1130"/>
                        <a:pt x="336" y="1465"/>
                      </a:cubicBezTo>
                      <a:cubicBezTo>
                        <a:pt x="503" y="1633"/>
                        <a:pt x="723" y="1716"/>
                        <a:pt x="942" y="1716"/>
                      </a:cubicBezTo>
                      <a:cubicBezTo>
                        <a:pt x="1162" y="1716"/>
                        <a:pt x="1382" y="1633"/>
                        <a:pt x="1549" y="1465"/>
                      </a:cubicBezTo>
                      <a:cubicBezTo>
                        <a:pt x="1884" y="1130"/>
                        <a:pt x="1884" y="587"/>
                        <a:pt x="1549" y="251"/>
                      </a:cubicBezTo>
                      <a:cubicBezTo>
                        <a:pt x="1382" y="84"/>
                        <a:pt x="1162" y="0"/>
                        <a:pt x="942" y="0"/>
                      </a:cubicBezTo>
                      <a:close/>
                    </a:path>
                  </a:pathLst>
                </a:custGeom>
                <a:solidFill>
                  <a:srgbClr val="F8FBFC">
                    <a:alpha val="23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26" name="Google Shape;2526;p38"/>
                <p:cNvSpPr/>
                <p:nvPr/>
              </p:nvSpPr>
              <p:spPr>
                <a:xfrm>
                  <a:off x="2765611" y="4162161"/>
                  <a:ext cx="274882" cy="285781"/>
                </a:xfrm>
                <a:custGeom>
                  <a:avLst/>
                  <a:gdLst/>
                  <a:ahLst/>
                  <a:cxnLst/>
                  <a:rect l="l" t="t" r="r" b="b"/>
                  <a:pathLst>
                    <a:path w="882" h="917" extrusionOk="0">
                      <a:moveTo>
                        <a:pt x="325" y="1"/>
                      </a:moveTo>
                      <a:lnTo>
                        <a:pt x="325" y="242"/>
                      </a:lnTo>
                      <a:lnTo>
                        <a:pt x="127" y="110"/>
                      </a:lnTo>
                      <a:lnTo>
                        <a:pt x="1" y="308"/>
                      </a:lnTo>
                      <a:lnTo>
                        <a:pt x="229" y="458"/>
                      </a:lnTo>
                      <a:lnTo>
                        <a:pt x="1" y="609"/>
                      </a:lnTo>
                      <a:lnTo>
                        <a:pt x="127" y="806"/>
                      </a:lnTo>
                      <a:lnTo>
                        <a:pt x="325" y="674"/>
                      </a:lnTo>
                      <a:lnTo>
                        <a:pt x="325" y="916"/>
                      </a:lnTo>
                      <a:lnTo>
                        <a:pt x="556" y="916"/>
                      </a:lnTo>
                      <a:lnTo>
                        <a:pt x="556" y="674"/>
                      </a:lnTo>
                      <a:lnTo>
                        <a:pt x="755" y="806"/>
                      </a:lnTo>
                      <a:lnTo>
                        <a:pt x="882" y="609"/>
                      </a:lnTo>
                      <a:lnTo>
                        <a:pt x="654" y="458"/>
                      </a:lnTo>
                      <a:lnTo>
                        <a:pt x="882" y="308"/>
                      </a:lnTo>
                      <a:lnTo>
                        <a:pt x="755" y="110"/>
                      </a:lnTo>
                      <a:lnTo>
                        <a:pt x="556" y="242"/>
                      </a:lnTo>
                      <a:lnTo>
                        <a:pt x="5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sp>
          <p:nvSpPr>
            <p:cNvPr id="2527" name="Google Shape;2527;p38"/>
            <p:cNvSpPr/>
            <p:nvPr/>
          </p:nvSpPr>
          <p:spPr>
            <a:xfrm>
              <a:off x="2349723" y="1461000"/>
              <a:ext cx="1106298" cy="2398774"/>
            </a:xfrm>
            <a:custGeom>
              <a:avLst/>
              <a:gdLst/>
              <a:ahLst/>
              <a:cxnLst/>
              <a:rect l="l" t="t" r="r" b="b"/>
              <a:pathLst>
                <a:path w="5952" h="12906" extrusionOk="0">
                  <a:moveTo>
                    <a:pt x="305" y="1"/>
                  </a:moveTo>
                  <a:cubicBezTo>
                    <a:pt x="137" y="1"/>
                    <a:pt x="0" y="136"/>
                    <a:pt x="0" y="305"/>
                  </a:cubicBezTo>
                  <a:lnTo>
                    <a:pt x="0" y="10419"/>
                  </a:lnTo>
                  <a:cubicBezTo>
                    <a:pt x="0" y="10509"/>
                    <a:pt x="40" y="10594"/>
                    <a:pt x="109" y="10653"/>
                  </a:cubicBezTo>
                  <a:lnTo>
                    <a:pt x="2726" y="12835"/>
                  </a:lnTo>
                  <a:cubicBezTo>
                    <a:pt x="2782" y="12883"/>
                    <a:pt x="2851" y="12905"/>
                    <a:pt x="2921" y="12905"/>
                  </a:cubicBezTo>
                  <a:cubicBezTo>
                    <a:pt x="2988" y="12905"/>
                    <a:pt x="3055" y="12884"/>
                    <a:pt x="3111" y="12839"/>
                  </a:cubicBezTo>
                  <a:lnTo>
                    <a:pt x="5837" y="10657"/>
                  </a:lnTo>
                  <a:cubicBezTo>
                    <a:pt x="5908" y="10599"/>
                    <a:pt x="5950" y="10512"/>
                    <a:pt x="5950" y="10419"/>
                  </a:cubicBezTo>
                  <a:lnTo>
                    <a:pt x="5950" y="305"/>
                  </a:lnTo>
                  <a:cubicBezTo>
                    <a:pt x="5951" y="137"/>
                    <a:pt x="5815" y="1"/>
                    <a:pt x="5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28" name="Google Shape;2528;p38"/>
            <p:cNvSpPr/>
            <p:nvPr/>
          </p:nvSpPr>
          <p:spPr>
            <a:xfrm>
              <a:off x="2405670" y="1910129"/>
              <a:ext cx="1164104" cy="319124"/>
            </a:xfrm>
            <a:custGeom>
              <a:avLst/>
              <a:gdLst/>
              <a:ahLst/>
              <a:cxnLst/>
              <a:rect l="l" t="t" r="r" b="b"/>
              <a:pathLst>
                <a:path w="6263" h="944" extrusionOk="0">
                  <a:moveTo>
                    <a:pt x="0" y="1"/>
                  </a:moveTo>
                  <a:lnTo>
                    <a:pt x="0" y="943"/>
                  </a:lnTo>
                  <a:lnTo>
                    <a:pt x="6262" y="943"/>
                  </a:lnTo>
                  <a:lnTo>
                    <a:pt x="6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29" name="Google Shape;2529;p38"/>
            <p:cNvSpPr/>
            <p:nvPr/>
          </p:nvSpPr>
          <p:spPr>
            <a:xfrm>
              <a:off x="2405670" y="1910129"/>
              <a:ext cx="1164104" cy="319124"/>
            </a:xfrm>
            <a:custGeom>
              <a:avLst/>
              <a:gdLst/>
              <a:ahLst/>
              <a:cxnLst/>
              <a:rect l="l" t="t" r="r" b="b"/>
              <a:pathLst>
                <a:path w="6263" h="944" extrusionOk="0">
                  <a:moveTo>
                    <a:pt x="0" y="1"/>
                  </a:moveTo>
                  <a:lnTo>
                    <a:pt x="0" y="943"/>
                  </a:lnTo>
                  <a:lnTo>
                    <a:pt x="6262" y="943"/>
                  </a:lnTo>
                  <a:lnTo>
                    <a:pt x="6262" y="1"/>
                  </a:lnTo>
                  <a:close/>
                </a:path>
              </a:pathLst>
            </a:custGeom>
            <a:solidFill>
              <a:srgbClr val="60606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2530" name="Google Shape;2530;p38"/>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Roboto" panose="02000000000000000000" pitchFamily="2" charset="0"/>
                <a:ea typeface="Roboto" panose="02000000000000000000" pitchFamily="2" charset="0"/>
                <a:cs typeface="Roboto" panose="02000000000000000000" pitchFamily="2" charset="0"/>
                <a:sym typeface="Fira Sans"/>
              </a:rPr>
              <a:t>Agenda</a:t>
            </a:r>
            <a:endParaRPr sz="2800" b="1" dirty="0">
              <a:solidFill>
                <a:srgbClr val="000000"/>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2531" name="Google Shape;2531;p38"/>
          <p:cNvSpPr/>
          <p:nvPr/>
        </p:nvSpPr>
        <p:spPr>
          <a:xfrm>
            <a:off x="5120970" y="1790657"/>
            <a:ext cx="113938" cy="146833"/>
          </a:xfrm>
          <a:custGeom>
            <a:avLst/>
            <a:gdLst/>
            <a:ahLst/>
            <a:cxnLst/>
            <a:rect l="l" t="t" r="r" b="b"/>
            <a:pathLst>
              <a:path w="613" h="790" extrusionOk="0">
                <a:moveTo>
                  <a:pt x="1" y="0"/>
                </a:moveTo>
                <a:lnTo>
                  <a:pt x="1" y="790"/>
                </a:lnTo>
                <a:lnTo>
                  <a:pt x="613" y="64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32" name="Google Shape;2532;p38"/>
          <p:cNvSpPr/>
          <p:nvPr/>
        </p:nvSpPr>
        <p:spPr>
          <a:xfrm>
            <a:off x="5119643" y="1790657"/>
            <a:ext cx="113938" cy="146833"/>
          </a:xfrm>
          <a:custGeom>
            <a:avLst/>
            <a:gdLst/>
            <a:ahLst/>
            <a:cxnLst/>
            <a:rect l="l" t="t" r="r" b="b"/>
            <a:pathLst>
              <a:path w="613" h="790" extrusionOk="0">
                <a:moveTo>
                  <a:pt x="1" y="0"/>
                </a:moveTo>
                <a:lnTo>
                  <a:pt x="1" y="790"/>
                </a:lnTo>
                <a:lnTo>
                  <a:pt x="613" y="648"/>
                </a:lnTo>
                <a:lnTo>
                  <a:pt x="1"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33" name="Google Shape;2533;p38"/>
          <p:cNvGrpSpPr/>
          <p:nvPr/>
        </p:nvGrpSpPr>
        <p:grpSpPr>
          <a:xfrm>
            <a:off x="464137" y="1461000"/>
            <a:ext cx="1544394" cy="3121124"/>
            <a:chOff x="464137" y="1461000"/>
            <a:chExt cx="1544394" cy="3121124"/>
          </a:xfrm>
        </p:grpSpPr>
        <p:sp>
          <p:nvSpPr>
            <p:cNvPr id="2534" name="Google Shape;2534;p38"/>
            <p:cNvSpPr/>
            <p:nvPr/>
          </p:nvSpPr>
          <p:spPr>
            <a:xfrm>
              <a:off x="1788646" y="1790657"/>
              <a:ext cx="113752" cy="146833"/>
            </a:xfrm>
            <a:custGeom>
              <a:avLst/>
              <a:gdLst/>
              <a:ahLst/>
              <a:cxnLst/>
              <a:rect l="l" t="t" r="r" b="b"/>
              <a:pathLst>
                <a:path w="612" h="790" extrusionOk="0">
                  <a:moveTo>
                    <a:pt x="0" y="0"/>
                  </a:moveTo>
                  <a:lnTo>
                    <a:pt x="0" y="790"/>
                  </a:lnTo>
                  <a:lnTo>
                    <a:pt x="611" y="64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35" name="Google Shape;2535;p38"/>
            <p:cNvSpPr/>
            <p:nvPr/>
          </p:nvSpPr>
          <p:spPr>
            <a:xfrm>
              <a:off x="1787319" y="1790657"/>
              <a:ext cx="113752" cy="146833"/>
            </a:xfrm>
            <a:custGeom>
              <a:avLst/>
              <a:gdLst/>
              <a:ahLst/>
              <a:cxnLst/>
              <a:rect l="l" t="t" r="r" b="b"/>
              <a:pathLst>
                <a:path w="612" h="790" extrusionOk="0">
                  <a:moveTo>
                    <a:pt x="0" y="0"/>
                  </a:moveTo>
                  <a:lnTo>
                    <a:pt x="0" y="790"/>
                  </a:lnTo>
                  <a:lnTo>
                    <a:pt x="611" y="648"/>
                  </a:lnTo>
                  <a:lnTo>
                    <a:pt x="0" y="0"/>
                  </a:lnTo>
                  <a:close/>
                </a:path>
              </a:pathLst>
            </a:custGeom>
            <a:solidFill>
              <a:srgbClr val="5D5C5C">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36" name="Google Shape;2536;p38"/>
            <p:cNvSpPr/>
            <p:nvPr/>
          </p:nvSpPr>
          <p:spPr>
            <a:xfrm>
              <a:off x="683090" y="1461000"/>
              <a:ext cx="1106298" cy="2398774"/>
            </a:xfrm>
            <a:custGeom>
              <a:avLst/>
              <a:gdLst/>
              <a:ahLst/>
              <a:cxnLst/>
              <a:rect l="l" t="t" r="r" b="b"/>
              <a:pathLst>
                <a:path w="5952" h="12906" extrusionOk="0">
                  <a:moveTo>
                    <a:pt x="305" y="1"/>
                  </a:moveTo>
                  <a:cubicBezTo>
                    <a:pt x="137" y="1"/>
                    <a:pt x="0" y="136"/>
                    <a:pt x="0" y="305"/>
                  </a:cubicBezTo>
                  <a:lnTo>
                    <a:pt x="0" y="10419"/>
                  </a:lnTo>
                  <a:cubicBezTo>
                    <a:pt x="0" y="10509"/>
                    <a:pt x="40" y="10594"/>
                    <a:pt x="109" y="10653"/>
                  </a:cubicBezTo>
                  <a:lnTo>
                    <a:pt x="2726" y="12835"/>
                  </a:lnTo>
                  <a:cubicBezTo>
                    <a:pt x="2782" y="12883"/>
                    <a:pt x="2851" y="12905"/>
                    <a:pt x="2921" y="12905"/>
                  </a:cubicBezTo>
                  <a:cubicBezTo>
                    <a:pt x="2988" y="12905"/>
                    <a:pt x="3055" y="12884"/>
                    <a:pt x="3111" y="12839"/>
                  </a:cubicBezTo>
                  <a:lnTo>
                    <a:pt x="5837" y="10657"/>
                  </a:lnTo>
                  <a:cubicBezTo>
                    <a:pt x="5908" y="10599"/>
                    <a:pt x="5950" y="10512"/>
                    <a:pt x="5950" y="10419"/>
                  </a:cubicBezTo>
                  <a:lnTo>
                    <a:pt x="5950" y="305"/>
                  </a:lnTo>
                  <a:cubicBezTo>
                    <a:pt x="5951" y="137"/>
                    <a:pt x="5815" y="1"/>
                    <a:pt x="5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37" name="Google Shape;2537;p38"/>
            <p:cNvSpPr/>
            <p:nvPr/>
          </p:nvSpPr>
          <p:spPr>
            <a:xfrm>
              <a:off x="739038" y="1910129"/>
              <a:ext cx="1164104" cy="319124"/>
            </a:xfrm>
            <a:custGeom>
              <a:avLst/>
              <a:gdLst/>
              <a:ahLst/>
              <a:cxnLst/>
              <a:rect l="l" t="t" r="r" b="b"/>
              <a:pathLst>
                <a:path w="6263" h="944" extrusionOk="0">
                  <a:moveTo>
                    <a:pt x="0" y="1"/>
                  </a:moveTo>
                  <a:lnTo>
                    <a:pt x="0" y="943"/>
                  </a:lnTo>
                  <a:lnTo>
                    <a:pt x="6262" y="943"/>
                  </a:lnTo>
                  <a:lnTo>
                    <a:pt x="6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38" name="Google Shape;2538;p38"/>
            <p:cNvSpPr/>
            <p:nvPr/>
          </p:nvSpPr>
          <p:spPr>
            <a:xfrm>
              <a:off x="739038" y="1910129"/>
              <a:ext cx="1164104" cy="319124"/>
            </a:xfrm>
            <a:custGeom>
              <a:avLst/>
              <a:gdLst/>
              <a:ahLst/>
              <a:cxnLst/>
              <a:rect l="l" t="t" r="r" b="b"/>
              <a:pathLst>
                <a:path w="6263" h="944" extrusionOk="0">
                  <a:moveTo>
                    <a:pt x="0" y="1"/>
                  </a:moveTo>
                  <a:lnTo>
                    <a:pt x="0" y="943"/>
                  </a:lnTo>
                  <a:lnTo>
                    <a:pt x="6262" y="943"/>
                  </a:lnTo>
                  <a:lnTo>
                    <a:pt x="6262" y="1"/>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39" name="Google Shape;2539;p38"/>
            <p:cNvGrpSpPr/>
            <p:nvPr/>
          </p:nvGrpSpPr>
          <p:grpSpPr>
            <a:xfrm>
              <a:off x="464137" y="4027975"/>
              <a:ext cx="1544394" cy="554149"/>
              <a:chOff x="464137" y="4027975"/>
              <a:chExt cx="1544394" cy="554149"/>
            </a:xfrm>
          </p:grpSpPr>
          <p:sp>
            <p:nvSpPr>
              <p:cNvPr id="2540" name="Google Shape;2540;p38"/>
              <p:cNvSpPr/>
              <p:nvPr/>
            </p:nvSpPr>
            <p:spPr>
              <a:xfrm>
                <a:off x="464137" y="4241207"/>
                <a:ext cx="1544394" cy="128061"/>
              </a:xfrm>
              <a:custGeom>
                <a:avLst/>
                <a:gdLst/>
                <a:ahLst/>
                <a:cxnLst/>
                <a:rect l="l" t="t" r="r" b="b"/>
                <a:pathLst>
                  <a:path w="8309" h="689" extrusionOk="0">
                    <a:moveTo>
                      <a:pt x="344" y="0"/>
                    </a:moveTo>
                    <a:cubicBezTo>
                      <a:pt x="155" y="0"/>
                      <a:pt x="1" y="155"/>
                      <a:pt x="1" y="344"/>
                    </a:cubicBezTo>
                    <a:cubicBezTo>
                      <a:pt x="1" y="533"/>
                      <a:pt x="155" y="689"/>
                      <a:pt x="344" y="689"/>
                    </a:cubicBezTo>
                    <a:lnTo>
                      <a:pt x="7963" y="689"/>
                    </a:lnTo>
                    <a:cubicBezTo>
                      <a:pt x="8152" y="689"/>
                      <a:pt x="8309" y="532"/>
                      <a:pt x="8308" y="344"/>
                    </a:cubicBezTo>
                    <a:cubicBezTo>
                      <a:pt x="8308" y="155"/>
                      <a:pt x="8152" y="0"/>
                      <a:pt x="79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41" name="Google Shape;2541;p38"/>
              <p:cNvGrpSpPr/>
              <p:nvPr/>
            </p:nvGrpSpPr>
            <p:grpSpPr>
              <a:xfrm>
                <a:off x="931775" y="4027975"/>
                <a:ext cx="608398" cy="554149"/>
                <a:chOff x="931775" y="4027975"/>
                <a:chExt cx="608398" cy="554149"/>
              </a:xfrm>
            </p:grpSpPr>
            <p:sp>
              <p:nvSpPr>
                <p:cNvPr id="2542" name="Google Shape;2542;p38"/>
                <p:cNvSpPr/>
                <p:nvPr/>
              </p:nvSpPr>
              <p:spPr>
                <a:xfrm>
                  <a:off x="931775" y="4027975"/>
                  <a:ext cx="608398" cy="554149"/>
                </a:xfrm>
                <a:custGeom>
                  <a:avLst/>
                  <a:gdLst/>
                  <a:ahLst/>
                  <a:cxnLst/>
                  <a:rect l="l" t="t" r="r" b="b"/>
                  <a:pathLst>
                    <a:path w="1885" h="1717" extrusionOk="0">
                      <a:moveTo>
                        <a:pt x="942" y="0"/>
                      </a:moveTo>
                      <a:cubicBezTo>
                        <a:pt x="723" y="0"/>
                        <a:pt x="503" y="84"/>
                        <a:pt x="336" y="251"/>
                      </a:cubicBezTo>
                      <a:cubicBezTo>
                        <a:pt x="0" y="587"/>
                        <a:pt x="0" y="1130"/>
                        <a:pt x="336" y="1465"/>
                      </a:cubicBezTo>
                      <a:cubicBezTo>
                        <a:pt x="503" y="1633"/>
                        <a:pt x="723" y="1716"/>
                        <a:pt x="942" y="1716"/>
                      </a:cubicBezTo>
                      <a:cubicBezTo>
                        <a:pt x="1162" y="1716"/>
                        <a:pt x="1382" y="1633"/>
                        <a:pt x="1549" y="1465"/>
                      </a:cubicBezTo>
                      <a:cubicBezTo>
                        <a:pt x="1884" y="1130"/>
                        <a:pt x="1884" y="587"/>
                        <a:pt x="1549" y="251"/>
                      </a:cubicBezTo>
                      <a:cubicBezTo>
                        <a:pt x="1382" y="84"/>
                        <a:pt x="1162" y="0"/>
                        <a:pt x="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43" name="Google Shape;2543;p38"/>
                <p:cNvSpPr/>
                <p:nvPr/>
              </p:nvSpPr>
              <p:spPr>
                <a:xfrm>
                  <a:off x="931775" y="4027975"/>
                  <a:ext cx="608398" cy="554149"/>
                </a:xfrm>
                <a:custGeom>
                  <a:avLst/>
                  <a:gdLst/>
                  <a:ahLst/>
                  <a:cxnLst/>
                  <a:rect l="l" t="t" r="r" b="b"/>
                  <a:pathLst>
                    <a:path w="1885" h="1717" extrusionOk="0">
                      <a:moveTo>
                        <a:pt x="942" y="0"/>
                      </a:moveTo>
                      <a:cubicBezTo>
                        <a:pt x="723" y="0"/>
                        <a:pt x="503" y="84"/>
                        <a:pt x="336" y="251"/>
                      </a:cubicBezTo>
                      <a:cubicBezTo>
                        <a:pt x="0" y="587"/>
                        <a:pt x="0" y="1130"/>
                        <a:pt x="336" y="1465"/>
                      </a:cubicBezTo>
                      <a:cubicBezTo>
                        <a:pt x="503" y="1633"/>
                        <a:pt x="723" y="1716"/>
                        <a:pt x="942" y="1716"/>
                      </a:cubicBezTo>
                      <a:cubicBezTo>
                        <a:pt x="1162" y="1716"/>
                        <a:pt x="1382" y="1633"/>
                        <a:pt x="1549" y="1465"/>
                      </a:cubicBezTo>
                      <a:cubicBezTo>
                        <a:pt x="1884" y="1130"/>
                        <a:pt x="1884" y="587"/>
                        <a:pt x="1549" y="251"/>
                      </a:cubicBezTo>
                      <a:cubicBezTo>
                        <a:pt x="1382" y="84"/>
                        <a:pt x="1162" y="0"/>
                        <a:pt x="942" y="0"/>
                      </a:cubicBezTo>
                      <a:close/>
                    </a:path>
                  </a:pathLst>
                </a:custGeom>
                <a:solidFill>
                  <a:srgbClr val="F8FBFC">
                    <a:alpha val="23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44" name="Google Shape;2544;p38"/>
                <p:cNvSpPr/>
                <p:nvPr/>
              </p:nvSpPr>
              <p:spPr>
                <a:xfrm>
                  <a:off x="1080742" y="4151548"/>
                  <a:ext cx="310451" cy="309583"/>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sp>
        <p:nvSpPr>
          <p:cNvPr id="2546" name="Google Shape;2546;p38"/>
          <p:cNvSpPr txBox="1"/>
          <p:nvPr/>
        </p:nvSpPr>
        <p:spPr>
          <a:xfrm>
            <a:off x="641944" y="2434871"/>
            <a:ext cx="1164000" cy="6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200" b="1" dirty="0">
                <a:solidFill>
                  <a:schemeClr val="lt1"/>
                </a:solidFill>
                <a:latin typeface="Roboto" panose="02000000000000000000" pitchFamily="2" charset="0"/>
                <a:ea typeface="Roboto" panose="02000000000000000000" pitchFamily="2" charset="0"/>
                <a:cs typeface="Roboto" panose="02000000000000000000" pitchFamily="2" charset="0"/>
                <a:sym typeface="Fira Sans"/>
              </a:rPr>
              <a:t>I</a:t>
            </a:r>
            <a:r>
              <a:rPr lang="en" sz="1200" b="1" dirty="0">
                <a:solidFill>
                  <a:schemeClr val="lt1"/>
                </a:solidFill>
                <a:latin typeface="Roboto" panose="02000000000000000000" pitchFamily="2" charset="0"/>
                <a:ea typeface="Roboto" panose="02000000000000000000" pitchFamily="2" charset="0"/>
                <a:cs typeface="Roboto" panose="02000000000000000000" pitchFamily="2" charset="0"/>
                <a:sym typeface="Fira Sans"/>
              </a:rPr>
              <a:t>ntroduce Business Case</a:t>
            </a:r>
          </a:p>
        </p:txBody>
      </p:sp>
      <p:sp>
        <p:nvSpPr>
          <p:cNvPr id="2548" name="Google Shape;2548;p38"/>
          <p:cNvSpPr txBox="1"/>
          <p:nvPr/>
        </p:nvSpPr>
        <p:spPr>
          <a:xfrm>
            <a:off x="2334676" y="2440450"/>
            <a:ext cx="11640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dirty="0">
                <a:solidFill>
                  <a:schemeClr val="lt1"/>
                </a:solidFill>
                <a:latin typeface="Roboto" panose="02000000000000000000" pitchFamily="2" charset="0"/>
                <a:ea typeface="Roboto" panose="02000000000000000000" pitchFamily="2" charset="0"/>
                <a:cs typeface="Roboto" panose="02000000000000000000" pitchFamily="2" charset="0"/>
                <a:sym typeface="Fira Sans"/>
              </a:rPr>
              <a:t>Data Exploration</a:t>
            </a:r>
          </a:p>
        </p:txBody>
      </p:sp>
      <p:grpSp>
        <p:nvGrpSpPr>
          <p:cNvPr id="2549" name="Google Shape;2549;p38"/>
          <p:cNvGrpSpPr/>
          <p:nvPr/>
        </p:nvGrpSpPr>
        <p:grpSpPr>
          <a:xfrm>
            <a:off x="3797404" y="1461000"/>
            <a:ext cx="1544208" cy="3130647"/>
            <a:chOff x="3797404" y="1461000"/>
            <a:chExt cx="1544208" cy="3130647"/>
          </a:xfrm>
        </p:grpSpPr>
        <p:grpSp>
          <p:nvGrpSpPr>
            <p:cNvPr id="2550" name="Google Shape;2550;p38"/>
            <p:cNvGrpSpPr/>
            <p:nvPr/>
          </p:nvGrpSpPr>
          <p:grpSpPr>
            <a:xfrm>
              <a:off x="3797404" y="4019920"/>
              <a:ext cx="1544208" cy="571727"/>
              <a:chOff x="3797404" y="4019920"/>
              <a:chExt cx="1544208" cy="571727"/>
            </a:xfrm>
          </p:grpSpPr>
          <p:sp>
            <p:nvSpPr>
              <p:cNvPr id="2551" name="Google Shape;2551;p38"/>
              <p:cNvSpPr/>
              <p:nvPr/>
            </p:nvSpPr>
            <p:spPr>
              <a:xfrm>
                <a:off x="3797404" y="4241207"/>
                <a:ext cx="1544208" cy="128061"/>
              </a:xfrm>
              <a:custGeom>
                <a:avLst/>
                <a:gdLst/>
                <a:ahLst/>
                <a:cxnLst/>
                <a:rect l="l" t="t" r="r" b="b"/>
                <a:pathLst>
                  <a:path w="8308" h="689" extrusionOk="0">
                    <a:moveTo>
                      <a:pt x="344" y="0"/>
                    </a:moveTo>
                    <a:cubicBezTo>
                      <a:pt x="155" y="0"/>
                      <a:pt x="0" y="155"/>
                      <a:pt x="0" y="344"/>
                    </a:cubicBezTo>
                    <a:cubicBezTo>
                      <a:pt x="0" y="533"/>
                      <a:pt x="155" y="689"/>
                      <a:pt x="344" y="689"/>
                    </a:cubicBezTo>
                    <a:lnTo>
                      <a:pt x="7963" y="689"/>
                    </a:lnTo>
                    <a:cubicBezTo>
                      <a:pt x="8152" y="689"/>
                      <a:pt x="8308" y="532"/>
                      <a:pt x="8308" y="344"/>
                    </a:cubicBezTo>
                    <a:cubicBezTo>
                      <a:pt x="8308" y="155"/>
                      <a:pt x="8152" y="0"/>
                      <a:pt x="7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52" name="Google Shape;2552;p38"/>
              <p:cNvGrpSpPr/>
              <p:nvPr/>
            </p:nvGrpSpPr>
            <p:grpSpPr>
              <a:xfrm>
                <a:off x="4254972" y="4019920"/>
                <a:ext cx="628676" cy="571727"/>
                <a:chOff x="4254972" y="4019920"/>
                <a:chExt cx="628676" cy="571727"/>
              </a:xfrm>
            </p:grpSpPr>
            <p:sp>
              <p:nvSpPr>
                <p:cNvPr id="2553" name="Google Shape;2553;p38"/>
                <p:cNvSpPr/>
                <p:nvPr/>
              </p:nvSpPr>
              <p:spPr>
                <a:xfrm>
                  <a:off x="4254972" y="4019920"/>
                  <a:ext cx="628676" cy="571727"/>
                </a:xfrm>
                <a:custGeom>
                  <a:avLst/>
                  <a:gdLst/>
                  <a:ahLst/>
                  <a:cxnLst/>
                  <a:rect l="l" t="t" r="r" b="b"/>
                  <a:pathLst>
                    <a:path w="1888" h="1717" extrusionOk="0">
                      <a:moveTo>
                        <a:pt x="945" y="0"/>
                      </a:moveTo>
                      <a:cubicBezTo>
                        <a:pt x="880" y="0"/>
                        <a:pt x="814" y="8"/>
                        <a:pt x="748" y="23"/>
                      </a:cubicBezTo>
                      <a:cubicBezTo>
                        <a:pt x="287" y="132"/>
                        <a:pt x="0" y="593"/>
                        <a:pt x="109" y="1055"/>
                      </a:cubicBezTo>
                      <a:cubicBezTo>
                        <a:pt x="202" y="1450"/>
                        <a:pt x="554" y="1717"/>
                        <a:pt x="943" y="1717"/>
                      </a:cubicBezTo>
                      <a:cubicBezTo>
                        <a:pt x="1008" y="1717"/>
                        <a:pt x="1074" y="1710"/>
                        <a:pt x="1140" y="1694"/>
                      </a:cubicBezTo>
                      <a:cubicBezTo>
                        <a:pt x="1601" y="1586"/>
                        <a:pt x="1888" y="1124"/>
                        <a:pt x="1779" y="663"/>
                      </a:cubicBezTo>
                      <a:cubicBezTo>
                        <a:pt x="1687" y="267"/>
                        <a:pt x="1335"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54" name="Google Shape;2554;p38"/>
                <p:cNvSpPr/>
                <p:nvPr/>
              </p:nvSpPr>
              <p:spPr>
                <a:xfrm>
                  <a:off x="4254972" y="4019920"/>
                  <a:ext cx="628676" cy="571727"/>
                </a:xfrm>
                <a:custGeom>
                  <a:avLst/>
                  <a:gdLst/>
                  <a:ahLst/>
                  <a:cxnLst/>
                  <a:rect l="l" t="t" r="r" b="b"/>
                  <a:pathLst>
                    <a:path w="1888" h="1717" extrusionOk="0">
                      <a:moveTo>
                        <a:pt x="945" y="0"/>
                      </a:moveTo>
                      <a:cubicBezTo>
                        <a:pt x="880" y="0"/>
                        <a:pt x="814" y="8"/>
                        <a:pt x="748" y="23"/>
                      </a:cubicBezTo>
                      <a:cubicBezTo>
                        <a:pt x="287" y="132"/>
                        <a:pt x="0" y="593"/>
                        <a:pt x="109" y="1055"/>
                      </a:cubicBezTo>
                      <a:cubicBezTo>
                        <a:pt x="202" y="1450"/>
                        <a:pt x="554" y="1717"/>
                        <a:pt x="943" y="1717"/>
                      </a:cubicBezTo>
                      <a:cubicBezTo>
                        <a:pt x="1008" y="1717"/>
                        <a:pt x="1074" y="1710"/>
                        <a:pt x="1140" y="1694"/>
                      </a:cubicBezTo>
                      <a:cubicBezTo>
                        <a:pt x="1601" y="1586"/>
                        <a:pt x="1888" y="1124"/>
                        <a:pt x="1779" y="663"/>
                      </a:cubicBezTo>
                      <a:cubicBezTo>
                        <a:pt x="1687" y="267"/>
                        <a:pt x="1335" y="0"/>
                        <a:pt x="945" y="0"/>
                      </a:cubicBezTo>
                      <a:close/>
                    </a:path>
                  </a:pathLst>
                </a:custGeom>
                <a:solidFill>
                  <a:srgbClr val="F8FBFC">
                    <a:alpha val="23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55" name="Google Shape;2555;p38"/>
                <p:cNvSpPr/>
                <p:nvPr/>
              </p:nvSpPr>
              <p:spPr>
                <a:xfrm>
                  <a:off x="4408143" y="4151449"/>
                  <a:ext cx="326325" cy="305010"/>
                </a:xfrm>
                <a:custGeom>
                  <a:avLst/>
                  <a:gdLst/>
                  <a:ahLst/>
                  <a:cxnLst/>
                  <a:rect l="l" t="t" r="r" b="b"/>
                  <a:pathLst>
                    <a:path w="980" h="916" extrusionOk="0">
                      <a:moveTo>
                        <a:pt x="573" y="120"/>
                      </a:moveTo>
                      <a:lnTo>
                        <a:pt x="569" y="336"/>
                      </a:lnTo>
                      <a:lnTo>
                        <a:pt x="838" y="742"/>
                      </a:lnTo>
                      <a:cubicBezTo>
                        <a:pt x="858" y="779"/>
                        <a:pt x="866" y="810"/>
                        <a:pt x="859" y="828"/>
                      </a:cubicBezTo>
                      <a:cubicBezTo>
                        <a:pt x="851" y="848"/>
                        <a:pt x="827" y="859"/>
                        <a:pt x="815" y="863"/>
                      </a:cubicBezTo>
                      <a:lnTo>
                        <a:pt x="162" y="863"/>
                      </a:lnTo>
                      <a:cubicBezTo>
                        <a:pt x="134" y="853"/>
                        <a:pt x="116" y="839"/>
                        <a:pt x="111" y="823"/>
                      </a:cubicBezTo>
                      <a:cubicBezTo>
                        <a:pt x="103" y="803"/>
                        <a:pt x="117" y="776"/>
                        <a:pt x="118" y="776"/>
                      </a:cubicBezTo>
                      <a:lnTo>
                        <a:pt x="404" y="331"/>
                      </a:lnTo>
                      <a:lnTo>
                        <a:pt x="404" y="120"/>
                      </a:lnTo>
                      <a:close/>
                      <a:moveTo>
                        <a:pt x="287" y="1"/>
                      </a:moveTo>
                      <a:lnTo>
                        <a:pt x="287" y="118"/>
                      </a:lnTo>
                      <a:lnTo>
                        <a:pt x="352" y="118"/>
                      </a:lnTo>
                      <a:lnTo>
                        <a:pt x="352" y="316"/>
                      </a:lnTo>
                      <a:lnTo>
                        <a:pt x="73" y="751"/>
                      </a:lnTo>
                      <a:cubicBezTo>
                        <a:pt x="73" y="751"/>
                        <a:pt x="1" y="865"/>
                        <a:pt x="153" y="915"/>
                      </a:cubicBezTo>
                      <a:lnTo>
                        <a:pt x="823" y="915"/>
                      </a:lnTo>
                      <a:cubicBezTo>
                        <a:pt x="823" y="915"/>
                        <a:pt x="823" y="915"/>
                        <a:pt x="823" y="915"/>
                      </a:cubicBezTo>
                      <a:cubicBezTo>
                        <a:pt x="830" y="915"/>
                        <a:pt x="979" y="877"/>
                        <a:pt x="881" y="719"/>
                      </a:cubicBezTo>
                      <a:lnTo>
                        <a:pt x="623" y="321"/>
                      </a:lnTo>
                      <a:lnTo>
                        <a:pt x="625" y="118"/>
                      </a:lnTo>
                      <a:lnTo>
                        <a:pt x="686" y="118"/>
                      </a:lnTo>
                      <a:lnTo>
                        <a:pt x="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56" name="Google Shape;2556;p38"/>
                <p:cNvSpPr/>
                <p:nvPr/>
              </p:nvSpPr>
              <p:spPr>
                <a:xfrm>
                  <a:off x="4453762" y="4309284"/>
                  <a:ext cx="234754" cy="116210"/>
                </a:xfrm>
                <a:custGeom>
                  <a:avLst/>
                  <a:gdLst/>
                  <a:ahLst/>
                  <a:cxnLst/>
                  <a:rect l="l" t="t" r="r" b="b"/>
                  <a:pathLst>
                    <a:path w="705" h="349" extrusionOk="0">
                      <a:moveTo>
                        <a:pt x="230" y="0"/>
                      </a:moveTo>
                      <a:lnTo>
                        <a:pt x="23" y="312"/>
                      </a:lnTo>
                      <a:cubicBezTo>
                        <a:pt x="1" y="345"/>
                        <a:pt x="20" y="349"/>
                        <a:pt x="32" y="349"/>
                      </a:cubicBezTo>
                      <a:cubicBezTo>
                        <a:pt x="36" y="349"/>
                        <a:pt x="40" y="348"/>
                        <a:pt x="40" y="348"/>
                      </a:cubicBezTo>
                      <a:lnTo>
                        <a:pt x="644" y="348"/>
                      </a:lnTo>
                      <a:cubicBezTo>
                        <a:pt x="705" y="347"/>
                        <a:pt x="670" y="311"/>
                        <a:pt x="670" y="311"/>
                      </a:cubicBezTo>
                      <a:lnTo>
                        <a:pt x="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sp>
          <p:nvSpPr>
            <p:cNvPr id="2557" name="Google Shape;2557;p38"/>
            <p:cNvSpPr/>
            <p:nvPr/>
          </p:nvSpPr>
          <p:spPr>
            <a:xfrm>
              <a:off x="4016357" y="1461000"/>
              <a:ext cx="1105927" cy="2398774"/>
            </a:xfrm>
            <a:custGeom>
              <a:avLst/>
              <a:gdLst/>
              <a:ahLst/>
              <a:cxnLst/>
              <a:rect l="l" t="t" r="r" b="b"/>
              <a:pathLst>
                <a:path w="5950" h="12906" extrusionOk="0">
                  <a:moveTo>
                    <a:pt x="305" y="1"/>
                  </a:moveTo>
                  <a:cubicBezTo>
                    <a:pt x="137" y="1"/>
                    <a:pt x="0" y="136"/>
                    <a:pt x="0" y="305"/>
                  </a:cubicBezTo>
                  <a:lnTo>
                    <a:pt x="0" y="10419"/>
                  </a:lnTo>
                  <a:cubicBezTo>
                    <a:pt x="0" y="10509"/>
                    <a:pt x="40" y="10594"/>
                    <a:pt x="109" y="10653"/>
                  </a:cubicBezTo>
                  <a:lnTo>
                    <a:pt x="2726" y="12835"/>
                  </a:lnTo>
                  <a:cubicBezTo>
                    <a:pt x="2782" y="12883"/>
                    <a:pt x="2851" y="12905"/>
                    <a:pt x="2920" y="12905"/>
                  </a:cubicBezTo>
                  <a:cubicBezTo>
                    <a:pt x="2988" y="12905"/>
                    <a:pt x="3054" y="12884"/>
                    <a:pt x="3111" y="12839"/>
                  </a:cubicBezTo>
                  <a:lnTo>
                    <a:pt x="5836" y="10657"/>
                  </a:lnTo>
                  <a:cubicBezTo>
                    <a:pt x="5908" y="10599"/>
                    <a:pt x="5950" y="10512"/>
                    <a:pt x="5950" y="10419"/>
                  </a:cubicBezTo>
                  <a:lnTo>
                    <a:pt x="5950" y="305"/>
                  </a:lnTo>
                  <a:cubicBezTo>
                    <a:pt x="5950" y="137"/>
                    <a:pt x="5815" y="1"/>
                    <a:pt x="5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58" name="Google Shape;2558;p38"/>
            <p:cNvSpPr/>
            <p:nvPr/>
          </p:nvSpPr>
          <p:spPr>
            <a:xfrm>
              <a:off x="4071930" y="1910129"/>
              <a:ext cx="1164104" cy="319124"/>
            </a:xfrm>
            <a:custGeom>
              <a:avLst/>
              <a:gdLst/>
              <a:ahLst/>
              <a:cxnLst/>
              <a:rect l="l" t="t" r="r" b="b"/>
              <a:pathLst>
                <a:path w="6263" h="944" extrusionOk="0">
                  <a:moveTo>
                    <a:pt x="1" y="1"/>
                  </a:moveTo>
                  <a:lnTo>
                    <a:pt x="1" y="943"/>
                  </a:lnTo>
                  <a:lnTo>
                    <a:pt x="6263" y="943"/>
                  </a:lnTo>
                  <a:lnTo>
                    <a:pt x="6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59" name="Google Shape;2559;p38"/>
            <p:cNvSpPr/>
            <p:nvPr/>
          </p:nvSpPr>
          <p:spPr>
            <a:xfrm>
              <a:off x="4071930" y="1910129"/>
              <a:ext cx="1164104" cy="319124"/>
            </a:xfrm>
            <a:custGeom>
              <a:avLst/>
              <a:gdLst/>
              <a:ahLst/>
              <a:cxnLst/>
              <a:rect l="l" t="t" r="r" b="b"/>
              <a:pathLst>
                <a:path w="6263" h="944" extrusionOk="0">
                  <a:moveTo>
                    <a:pt x="1" y="1"/>
                  </a:moveTo>
                  <a:lnTo>
                    <a:pt x="1" y="943"/>
                  </a:lnTo>
                  <a:lnTo>
                    <a:pt x="6263" y="943"/>
                  </a:lnTo>
                  <a:lnTo>
                    <a:pt x="6263" y="1"/>
                  </a:lnTo>
                  <a:close/>
                </a:path>
              </a:pathLst>
            </a:custGeom>
            <a:solidFill>
              <a:srgbClr val="60606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2561" name="Google Shape;2561;p38"/>
          <p:cNvSpPr txBox="1"/>
          <p:nvPr/>
        </p:nvSpPr>
        <p:spPr>
          <a:xfrm>
            <a:off x="4008342" y="2434871"/>
            <a:ext cx="11640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dirty="0">
                <a:solidFill>
                  <a:schemeClr val="lt1"/>
                </a:solidFill>
                <a:latin typeface="Roboto" panose="02000000000000000000" pitchFamily="2" charset="0"/>
                <a:ea typeface="Roboto" panose="02000000000000000000" pitchFamily="2" charset="0"/>
                <a:cs typeface="Roboto" panose="02000000000000000000" pitchFamily="2" charset="0"/>
                <a:sym typeface="Fira Sans"/>
              </a:rPr>
              <a:t>Data Cleaning and Feature Selection</a:t>
            </a:r>
          </a:p>
        </p:txBody>
      </p:sp>
      <p:grpSp>
        <p:nvGrpSpPr>
          <p:cNvPr id="2562" name="Google Shape;2562;p38"/>
          <p:cNvGrpSpPr/>
          <p:nvPr/>
        </p:nvGrpSpPr>
        <p:grpSpPr>
          <a:xfrm>
            <a:off x="5463852" y="1461000"/>
            <a:ext cx="1544394" cy="3111604"/>
            <a:chOff x="5463852" y="1461000"/>
            <a:chExt cx="1544394" cy="3111604"/>
          </a:xfrm>
        </p:grpSpPr>
        <p:sp>
          <p:nvSpPr>
            <p:cNvPr id="2563" name="Google Shape;2563;p38"/>
            <p:cNvSpPr/>
            <p:nvPr/>
          </p:nvSpPr>
          <p:spPr>
            <a:xfrm>
              <a:off x="6787116" y="1790657"/>
              <a:ext cx="113938" cy="146833"/>
            </a:xfrm>
            <a:custGeom>
              <a:avLst/>
              <a:gdLst/>
              <a:ahLst/>
              <a:cxnLst/>
              <a:rect l="l" t="t" r="r" b="b"/>
              <a:pathLst>
                <a:path w="613" h="790" extrusionOk="0">
                  <a:moveTo>
                    <a:pt x="1" y="0"/>
                  </a:moveTo>
                  <a:lnTo>
                    <a:pt x="1" y="790"/>
                  </a:lnTo>
                  <a:lnTo>
                    <a:pt x="613" y="6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64" name="Google Shape;2564;p38"/>
            <p:cNvSpPr/>
            <p:nvPr/>
          </p:nvSpPr>
          <p:spPr>
            <a:xfrm>
              <a:off x="6786550" y="1790650"/>
              <a:ext cx="113925" cy="146849"/>
            </a:xfrm>
            <a:custGeom>
              <a:avLst/>
              <a:gdLst/>
              <a:ahLst/>
              <a:cxnLst/>
              <a:rect l="l" t="t" r="r" b="b"/>
              <a:pathLst>
                <a:path w="613" h="790" extrusionOk="0">
                  <a:moveTo>
                    <a:pt x="1" y="0"/>
                  </a:moveTo>
                  <a:lnTo>
                    <a:pt x="1" y="790"/>
                  </a:lnTo>
                  <a:lnTo>
                    <a:pt x="613" y="648"/>
                  </a:lnTo>
                  <a:lnTo>
                    <a:pt x="1"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65" name="Google Shape;2565;p38"/>
            <p:cNvGrpSpPr/>
            <p:nvPr/>
          </p:nvGrpSpPr>
          <p:grpSpPr>
            <a:xfrm>
              <a:off x="5463852" y="4036029"/>
              <a:ext cx="1544394" cy="536575"/>
              <a:chOff x="5463852" y="4036029"/>
              <a:chExt cx="1544394" cy="536575"/>
            </a:xfrm>
          </p:grpSpPr>
          <p:sp>
            <p:nvSpPr>
              <p:cNvPr id="2566" name="Google Shape;2566;p38"/>
              <p:cNvSpPr/>
              <p:nvPr/>
            </p:nvSpPr>
            <p:spPr>
              <a:xfrm>
                <a:off x="5463852" y="4241207"/>
                <a:ext cx="1544394" cy="128061"/>
              </a:xfrm>
              <a:custGeom>
                <a:avLst/>
                <a:gdLst/>
                <a:ahLst/>
                <a:cxnLst/>
                <a:rect l="l" t="t" r="r" b="b"/>
                <a:pathLst>
                  <a:path w="8309" h="689" extrusionOk="0">
                    <a:moveTo>
                      <a:pt x="344" y="0"/>
                    </a:moveTo>
                    <a:cubicBezTo>
                      <a:pt x="155" y="0"/>
                      <a:pt x="0" y="155"/>
                      <a:pt x="0" y="344"/>
                    </a:cubicBezTo>
                    <a:cubicBezTo>
                      <a:pt x="0" y="533"/>
                      <a:pt x="155" y="689"/>
                      <a:pt x="344" y="689"/>
                    </a:cubicBezTo>
                    <a:lnTo>
                      <a:pt x="7963" y="689"/>
                    </a:lnTo>
                    <a:cubicBezTo>
                      <a:pt x="8153" y="689"/>
                      <a:pt x="8309" y="532"/>
                      <a:pt x="8306" y="344"/>
                    </a:cubicBezTo>
                    <a:cubicBezTo>
                      <a:pt x="8306" y="155"/>
                      <a:pt x="8152" y="0"/>
                      <a:pt x="7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67" name="Google Shape;2567;p38"/>
              <p:cNvGrpSpPr/>
              <p:nvPr/>
            </p:nvGrpSpPr>
            <p:grpSpPr>
              <a:xfrm>
                <a:off x="5933504" y="4036029"/>
                <a:ext cx="604726" cy="536575"/>
                <a:chOff x="5933504" y="4036029"/>
                <a:chExt cx="604726" cy="536575"/>
              </a:xfrm>
            </p:grpSpPr>
            <p:sp>
              <p:nvSpPr>
                <p:cNvPr id="2568" name="Google Shape;2568;p38"/>
                <p:cNvSpPr/>
                <p:nvPr/>
              </p:nvSpPr>
              <p:spPr>
                <a:xfrm>
                  <a:off x="5933504" y="4036029"/>
                  <a:ext cx="604726" cy="536575"/>
                </a:xfrm>
                <a:custGeom>
                  <a:avLst/>
                  <a:gdLst/>
                  <a:ahLst/>
                  <a:cxnLst/>
                  <a:rect l="l" t="t" r="r" b="b"/>
                  <a:pathLst>
                    <a:path w="1935" h="1717" extrusionOk="0">
                      <a:moveTo>
                        <a:pt x="967" y="0"/>
                      </a:moveTo>
                      <a:cubicBezTo>
                        <a:pt x="873" y="0"/>
                        <a:pt x="778" y="16"/>
                        <a:pt x="684" y="49"/>
                      </a:cubicBezTo>
                      <a:cubicBezTo>
                        <a:pt x="236" y="205"/>
                        <a:pt x="0" y="695"/>
                        <a:pt x="157" y="1142"/>
                      </a:cubicBezTo>
                      <a:cubicBezTo>
                        <a:pt x="281" y="1496"/>
                        <a:pt x="613" y="1717"/>
                        <a:pt x="967" y="1717"/>
                      </a:cubicBezTo>
                      <a:cubicBezTo>
                        <a:pt x="1061" y="1717"/>
                        <a:pt x="1157" y="1701"/>
                        <a:pt x="1251" y="1668"/>
                      </a:cubicBezTo>
                      <a:cubicBezTo>
                        <a:pt x="1698" y="1512"/>
                        <a:pt x="1934" y="1023"/>
                        <a:pt x="1777" y="576"/>
                      </a:cubicBezTo>
                      <a:cubicBezTo>
                        <a:pt x="1653" y="221"/>
                        <a:pt x="1322" y="0"/>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69" name="Google Shape;2569;p38"/>
                <p:cNvSpPr/>
                <p:nvPr/>
              </p:nvSpPr>
              <p:spPr>
                <a:xfrm>
                  <a:off x="5933504" y="4036029"/>
                  <a:ext cx="604726" cy="536575"/>
                </a:xfrm>
                <a:custGeom>
                  <a:avLst/>
                  <a:gdLst/>
                  <a:ahLst/>
                  <a:cxnLst/>
                  <a:rect l="l" t="t" r="r" b="b"/>
                  <a:pathLst>
                    <a:path w="1935" h="1717" extrusionOk="0">
                      <a:moveTo>
                        <a:pt x="967" y="0"/>
                      </a:moveTo>
                      <a:cubicBezTo>
                        <a:pt x="873" y="0"/>
                        <a:pt x="778" y="16"/>
                        <a:pt x="684" y="49"/>
                      </a:cubicBezTo>
                      <a:cubicBezTo>
                        <a:pt x="236" y="205"/>
                        <a:pt x="0" y="695"/>
                        <a:pt x="157" y="1142"/>
                      </a:cubicBezTo>
                      <a:cubicBezTo>
                        <a:pt x="281" y="1496"/>
                        <a:pt x="613" y="1717"/>
                        <a:pt x="967" y="1717"/>
                      </a:cubicBezTo>
                      <a:cubicBezTo>
                        <a:pt x="1061" y="1717"/>
                        <a:pt x="1157" y="1701"/>
                        <a:pt x="1251" y="1668"/>
                      </a:cubicBezTo>
                      <a:cubicBezTo>
                        <a:pt x="1698" y="1512"/>
                        <a:pt x="1934" y="1023"/>
                        <a:pt x="1777" y="576"/>
                      </a:cubicBezTo>
                      <a:cubicBezTo>
                        <a:pt x="1653" y="221"/>
                        <a:pt x="1322" y="0"/>
                        <a:pt x="967" y="0"/>
                      </a:cubicBezTo>
                      <a:close/>
                    </a:path>
                  </a:pathLst>
                </a:custGeom>
                <a:solidFill>
                  <a:srgbClr val="F8FBFC">
                    <a:alpha val="23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70" name="Google Shape;2570;p38"/>
                <p:cNvSpPr/>
                <p:nvPr/>
              </p:nvSpPr>
              <p:spPr>
                <a:xfrm>
                  <a:off x="6086012" y="4162597"/>
                  <a:ext cx="300019" cy="286257"/>
                </a:xfrm>
                <a:custGeom>
                  <a:avLst/>
                  <a:gdLst/>
                  <a:ahLst/>
                  <a:cxnLst/>
                  <a:rect l="l" t="t" r="r" b="b"/>
                  <a:pathLst>
                    <a:path w="960" h="916" extrusionOk="0">
                      <a:moveTo>
                        <a:pt x="700" y="105"/>
                      </a:moveTo>
                      <a:cubicBezTo>
                        <a:pt x="711" y="105"/>
                        <a:pt x="722" y="105"/>
                        <a:pt x="733" y="107"/>
                      </a:cubicBezTo>
                      <a:cubicBezTo>
                        <a:pt x="777" y="110"/>
                        <a:pt x="845" y="156"/>
                        <a:pt x="855" y="267"/>
                      </a:cubicBezTo>
                      <a:lnTo>
                        <a:pt x="855" y="313"/>
                      </a:lnTo>
                      <a:cubicBezTo>
                        <a:pt x="842" y="451"/>
                        <a:pt x="717" y="609"/>
                        <a:pt x="480" y="784"/>
                      </a:cubicBezTo>
                      <a:cubicBezTo>
                        <a:pt x="243" y="609"/>
                        <a:pt x="118" y="451"/>
                        <a:pt x="105" y="313"/>
                      </a:cubicBezTo>
                      <a:lnTo>
                        <a:pt x="105" y="267"/>
                      </a:lnTo>
                      <a:cubicBezTo>
                        <a:pt x="115" y="156"/>
                        <a:pt x="184" y="110"/>
                        <a:pt x="227" y="107"/>
                      </a:cubicBezTo>
                      <a:cubicBezTo>
                        <a:pt x="238" y="105"/>
                        <a:pt x="250" y="105"/>
                        <a:pt x="260" y="105"/>
                      </a:cubicBezTo>
                      <a:cubicBezTo>
                        <a:pt x="322" y="105"/>
                        <a:pt x="348" y="124"/>
                        <a:pt x="400" y="186"/>
                      </a:cubicBezTo>
                      <a:lnTo>
                        <a:pt x="480" y="282"/>
                      </a:lnTo>
                      <a:lnTo>
                        <a:pt x="560" y="186"/>
                      </a:lnTo>
                      <a:cubicBezTo>
                        <a:pt x="611" y="124"/>
                        <a:pt x="637" y="105"/>
                        <a:pt x="700" y="105"/>
                      </a:cubicBezTo>
                      <a:close/>
                      <a:moveTo>
                        <a:pt x="260" y="1"/>
                      </a:moveTo>
                      <a:cubicBezTo>
                        <a:pt x="246" y="1"/>
                        <a:pt x="232" y="2"/>
                        <a:pt x="216" y="3"/>
                      </a:cubicBezTo>
                      <a:cubicBezTo>
                        <a:pt x="122" y="12"/>
                        <a:pt x="13" y="98"/>
                        <a:pt x="1" y="263"/>
                      </a:cubicBezTo>
                      <a:lnTo>
                        <a:pt x="1" y="318"/>
                      </a:lnTo>
                      <a:cubicBezTo>
                        <a:pt x="12" y="476"/>
                        <a:pt x="132" y="671"/>
                        <a:pt x="480" y="915"/>
                      </a:cubicBezTo>
                      <a:cubicBezTo>
                        <a:pt x="828" y="671"/>
                        <a:pt x="947" y="475"/>
                        <a:pt x="959" y="318"/>
                      </a:cubicBezTo>
                      <a:lnTo>
                        <a:pt x="959" y="263"/>
                      </a:lnTo>
                      <a:cubicBezTo>
                        <a:pt x="947" y="98"/>
                        <a:pt x="838" y="12"/>
                        <a:pt x="743" y="3"/>
                      </a:cubicBezTo>
                      <a:cubicBezTo>
                        <a:pt x="728" y="2"/>
                        <a:pt x="714" y="1"/>
                        <a:pt x="700" y="1"/>
                      </a:cubicBezTo>
                      <a:cubicBezTo>
                        <a:pt x="591" y="1"/>
                        <a:pt x="539" y="48"/>
                        <a:pt x="480" y="118"/>
                      </a:cubicBezTo>
                      <a:cubicBezTo>
                        <a:pt x="421" y="48"/>
                        <a:pt x="369" y="1"/>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sp>
          <p:nvSpPr>
            <p:cNvPr id="2571" name="Google Shape;2571;p38"/>
            <p:cNvSpPr/>
            <p:nvPr/>
          </p:nvSpPr>
          <p:spPr>
            <a:xfrm>
              <a:off x="5682619" y="1461000"/>
              <a:ext cx="1106298" cy="2398774"/>
            </a:xfrm>
            <a:custGeom>
              <a:avLst/>
              <a:gdLst/>
              <a:ahLst/>
              <a:cxnLst/>
              <a:rect l="l" t="t" r="r" b="b"/>
              <a:pathLst>
                <a:path w="5952" h="12906" extrusionOk="0">
                  <a:moveTo>
                    <a:pt x="305" y="1"/>
                  </a:moveTo>
                  <a:cubicBezTo>
                    <a:pt x="137" y="1"/>
                    <a:pt x="1" y="136"/>
                    <a:pt x="1" y="305"/>
                  </a:cubicBezTo>
                  <a:lnTo>
                    <a:pt x="1" y="10419"/>
                  </a:lnTo>
                  <a:cubicBezTo>
                    <a:pt x="1" y="10509"/>
                    <a:pt x="41" y="10594"/>
                    <a:pt x="109" y="10653"/>
                  </a:cubicBezTo>
                  <a:lnTo>
                    <a:pt x="2727" y="12835"/>
                  </a:lnTo>
                  <a:cubicBezTo>
                    <a:pt x="2783" y="12883"/>
                    <a:pt x="2852" y="12905"/>
                    <a:pt x="2921" y="12905"/>
                  </a:cubicBezTo>
                  <a:cubicBezTo>
                    <a:pt x="2989" y="12905"/>
                    <a:pt x="3055" y="12884"/>
                    <a:pt x="3111" y="12839"/>
                  </a:cubicBezTo>
                  <a:lnTo>
                    <a:pt x="5837" y="10657"/>
                  </a:lnTo>
                  <a:cubicBezTo>
                    <a:pt x="5909" y="10599"/>
                    <a:pt x="5951" y="10512"/>
                    <a:pt x="5951" y="10419"/>
                  </a:cubicBezTo>
                  <a:lnTo>
                    <a:pt x="5951" y="305"/>
                  </a:lnTo>
                  <a:cubicBezTo>
                    <a:pt x="5952" y="137"/>
                    <a:pt x="5815"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72" name="Google Shape;2572;p38"/>
            <p:cNvSpPr/>
            <p:nvPr/>
          </p:nvSpPr>
          <p:spPr>
            <a:xfrm>
              <a:off x="5738376" y="1910129"/>
              <a:ext cx="1164104" cy="319124"/>
            </a:xfrm>
            <a:custGeom>
              <a:avLst/>
              <a:gdLst/>
              <a:ahLst/>
              <a:cxnLst/>
              <a:rect l="l" t="t" r="r" b="b"/>
              <a:pathLst>
                <a:path w="6263" h="944" extrusionOk="0">
                  <a:moveTo>
                    <a:pt x="1" y="1"/>
                  </a:moveTo>
                  <a:lnTo>
                    <a:pt x="1" y="943"/>
                  </a:lnTo>
                  <a:lnTo>
                    <a:pt x="6263" y="943"/>
                  </a:lnTo>
                  <a:lnTo>
                    <a:pt x="62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73" name="Google Shape;2573;p38"/>
            <p:cNvSpPr/>
            <p:nvPr/>
          </p:nvSpPr>
          <p:spPr>
            <a:xfrm>
              <a:off x="5738376" y="1910129"/>
              <a:ext cx="1164104" cy="319124"/>
            </a:xfrm>
            <a:custGeom>
              <a:avLst/>
              <a:gdLst/>
              <a:ahLst/>
              <a:cxnLst/>
              <a:rect l="l" t="t" r="r" b="b"/>
              <a:pathLst>
                <a:path w="6263" h="944" extrusionOk="0">
                  <a:moveTo>
                    <a:pt x="1" y="1"/>
                  </a:moveTo>
                  <a:lnTo>
                    <a:pt x="1" y="943"/>
                  </a:lnTo>
                  <a:lnTo>
                    <a:pt x="6263" y="943"/>
                  </a:lnTo>
                  <a:lnTo>
                    <a:pt x="6263" y="1"/>
                  </a:lnTo>
                  <a:close/>
                </a:path>
              </a:pathLst>
            </a:custGeom>
            <a:solidFill>
              <a:srgbClr val="60606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2575" name="Google Shape;2575;p38"/>
          <p:cNvSpPr txBox="1"/>
          <p:nvPr/>
        </p:nvSpPr>
        <p:spPr>
          <a:xfrm>
            <a:off x="5690023" y="2438710"/>
            <a:ext cx="11640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dirty="0">
                <a:solidFill>
                  <a:schemeClr val="lt1"/>
                </a:solidFill>
                <a:latin typeface="Roboto" panose="02000000000000000000" pitchFamily="2" charset="0"/>
                <a:ea typeface="Roboto" panose="02000000000000000000" pitchFamily="2" charset="0"/>
                <a:cs typeface="Roboto" panose="02000000000000000000" pitchFamily="2" charset="0"/>
                <a:sym typeface="Fira Sans"/>
              </a:rPr>
              <a:t>Model Description</a:t>
            </a:r>
          </a:p>
        </p:txBody>
      </p:sp>
      <p:grpSp>
        <p:nvGrpSpPr>
          <p:cNvPr id="2576" name="Google Shape;2576;p38"/>
          <p:cNvGrpSpPr/>
          <p:nvPr/>
        </p:nvGrpSpPr>
        <p:grpSpPr>
          <a:xfrm>
            <a:off x="7121912" y="1444290"/>
            <a:ext cx="1544022" cy="3128309"/>
            <a:chOff x="7130485" y="1461000"/>
            <a:chExt cx="1544022" cy="3128309"/>
          </a:xfrm>
        </p:grpSpPr>
        <p:sp>
          <p:nvSpPr>
            <p:cNvPr id="2577" name="Google Shape;2577;p38"/>
            <p:cNvSpPr/>
            <p:nvPr/>
          </p:nvSpPr>
          <p:spPr>
            <a:xfrm>
              <a:off x="8455169" y="1790657"/>
              <a:ext cx="113752" cy="146833"/>
            </a:xfrm>
            <a:custGeom>
              <a:avLst/>
              <a:gdLst/>
              <a:ahLst/>
              <a:cxnLst/>
              <a:rect l="l" t="t" r="r" b="b"/>
              <a:pathLst>
                <a:path w="612" h="790" extrusionOk="0">
                  <a:moveTo>
                    <a:pt x="1" y="0"/>
                  </a:moveTo>
                  <a:lnTo>
                    <a:pt x="1" y="790"/>
                  </a:lnTo>
                  <a:lnTo>
                    <a:pt x="611" y="64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78" name="Google Shape;2578;p38"/>
            <p:cNvSpPr/>
            <p:nvPr/>
          </p:nvSpPr>
          <p:spPr>
            <a:xfrm>
              <a:off x="8455169" y="1790657"/>
              <a:ext cx="113752" cy="146833"/>
            </a:xfrm>
            <a:custGeom>
              <a:avLst/>
              <a:gdLst/>
              <a:ahLst/>
              <a:cxnLst/>
              <a:rect l="l" t="t" r="r" b="b"/>
              <a:pathLst>
                <a:path w="612" h="790" extrusionOk="0">
                  <a:moveTo>
                    <a:pt x="1" y="0"/>
                  </a:moveTo>
                  <a:lnTo>
                    <a:pt x="1" y="790"/>
                  </a:lnTo>
                  <a:lnTo>
                    <a:pt x="611" y="648"/>
                  </a:lnTo>
                  <a:lnTo>
                    <a:pt x="1"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79" name="Google Shape;2579;p38"/>
            <p:cNvGrpSpPr/>
            <p:nvPr/>
          </p:nvGrpSpPr>
          <p:grpSpPr>
            <a:xfrm>
              <a:off x="7130485" y="4020069"/>
              <a:ext cx="1544022" cy="569240"/>
              <a:chOff x="7130485" y="4020069"/>
              <a:chExt cx="1544022" cy="569240"/>
            </a:xfrm>
          </p:grpSpPr>
          <p:sp>
            <p:nvSpPr>
              <p:cNvPr id="2580" name="Google Shape;2580;p38"/>
              <p:cNvSpPr/>
              <p:nvPr/>
            </p:nvSpPr>
            <p:spPr>
              <a:xfrm>
                <a:off x="7130485" y="4241207"/>
                <a:ext cx="1544022" cy="128061"/>
              </a:xfrm>
              <a:custGeom>
                <a:avLst/>
                <a:gdLst/>
                <a:ahLst/>
                <a:cxnLst/>
                <a:rect l="l" t="t" r="r" b="b"/>
                <a:pathLst>
                  <a:path w="8307" h="689" extrusionOk="0">
                    <a:moveTo>
                      <a:pt x="344" y="0"/>
                    </a:moveTo>
                    <a:cubicBezTo>
                      <a:pt x="155" y="0"/>
                      <a:pt x="0" y="155"/>
                      <a:pt x="0" y="344"/>
                    </a:cubicBezTo>
                    <a:cubicBezTo>
                      <a:pt x="0" y="533"/>
                      <a:pt x="155" y="689"/>
                      <a:pt x="344" y="689"/>
                    </a:cubicBezTo>
                    <a:lnTo>
                      <a:pt x="7962" y="689"/>
                    </a:lnTo>
                    <a:cubicBezTo>
                      <a:pt x="8152" y="689"/>
                      <a:pt x="8306" y="532"/>
                      <a:pt x="8306" y="344"/>
                    </a:cubicBezTo>
                    <a:cubicBezTo>
                      <a:pt x="8306" y="155"/>
                      <a:pt x="8152" y="0"/>
                      <a:pt x="79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2581" name="Google Shape;2581;p38"/>
              <p:cNvGrpSpPr/>
              <p:nvPr/>
            </p:nvGrpSpPr>
            <p:grpSpPr>
              <a:xfrm>
                <a:off x="7580696" y="4020069"/>
                <a:ext cx="645854" cy="569240"/>
                <a:chOff x="7610202" y="4046477"/>
                <a:chExt cx="586074" cy="516598"/>
              </a:xfrm>
            </p:grpSpPr>
            <p:sp>
              <p:nvSpPr>
                <p:cNvPr id="2582" name="Google Shape;2582;p38"/>
                <p:cNvSpPr/>
                <p:nvPr/>
              </p:nvSpPr>
              <p:spPr>
                <a:xfrm>
                  <a:off x="7610202" y="4046477"/>
                  <a:ext cx="586074" cy="516598"/>
                </a:xfrm>
                <a:custGeom>
                  <a:avLst/>
                  <a:gdLst/>
                  <a:ahLst/>
                  <a:cxnLst/>
                  <a:rect l="l" t="t" r="r" b="b"/>
                  <a:pathLst>
                    <a:path w="1949" h="1718" extrusionOk="0">
                      <a:moveTo>
                        <a:pt x="974" y="0"/>
                      </a:moveTo>
                      <a:cubicBezTo>
                        <a:pt x="638" y="0"/>
                        <a:pt x="318" y="200"/>
                        <a:pt x="181" y="531"/>
                      </a:cubicBezTo>
                      <a:cubicBezTo>
                        <a:pt x="0" y="968"/>
                        <a:pt x="208" y="1470"/>
                        <a:pt x="646" y="1652"/>
                      </a:cubicBezTo>
                      <a:cubicBezTo>
                        <a:pt x="753" y="1696"/>
                        <a:pt x="864" y="1717"/>
                        <a:pt x="974" y="1717"/>
                      </a:cubicBezTo>
                      <a:cubicBezTo>
                        <a:pt x="1311" y="1717"/>
                        <a:pt x="1631" y="1518"/>
                        <a:pt x="1767" y="1187"/>
                      </a:cubicBezTo>
                      <a:cubicBezTo>
                        <a:pt x="1948" y="750"/>
                        <a:pt x="1741" y="247"/>
                        <a:pt x="1303" y="66"/>
                      </a:cubicBezTo>
                      <a:cubicBezTo>
                        <a:pt x="1195" y="21"/>
                        <a:pt x="1084" y="0"/>
                        <a:pt x="9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83" name="Google Shape;2583;p38"/>
                <p:cNvSpPr/>
                <p:nvPr/>
              </p:nvSpPr>
              <p:spPr>
                <a:xfrm>
                  <a:off x="7610202" y="4046477"/>
                  <a:ext cx="586074" cy="516598"/>
                </a:xfrm>
                <a:custGeom>
                  <a:avLst/>
                  <a:gdLst/>
                  <a:ahLst/>
                  <a:cxnLst/>
                  <a:rect l="l" t="t" r="r" b="b"/>
                  <a:pathLst>
                    <a:path w="1949" h="1718" extrusionOk="0">
                      <a:moveTo>
                        <a:pt x="974" y="0"/>
                      </a:moveTo>
                      <a:cubicBezTo>
                        <a:pt x="638" y="0"/>
                        <a:pt x="318" y="200"/>
                        <a:pt x="181" y="531"/>
                      </a:cubicBezTo>
                      <a:cubicBezTo>
                        <a:pt x="0" y="968"/>
                        <a:pt x="208" y="1470"/>
                        <a:pt x="646" y="1652"/>
                      </a:cubicBezTo>
                      <a:cubicBezTo>
                        <a:pt x="753" y="1696"/>
                        <a:pt x="864" y="1717"/>
                        <a:pt x="974" y="1717"/>
                      </a:cubicBezTo>
                      <a:cubicBezTo>
                        <a:pt x="1311" y="1717"/>
                        <a:pt x="1631" y="1518"/>
                        <a:pt x="1767" y="1187"/>
                      </a:cubicBezTo>
                      <a:cubicBezTo>
                        <a:pt x="1948" y="750"/>
                        <a:pt x="1741" y="247"/>
                        <a:pt x="1303" y="66"/>
                      </a:cubicBezTo>
                      <a:cubicBezTo>
                        <a:pt x="1195" y="21"/>
                        <a:pt x="1084" y="0"/>
                        <a:pt x="974" y="0"/>
                      </a:cubicBezTo>
                      <a:close/>
                    </a:path>
                  </a:pathLst>
                </a:custGeom>
                <a:solidFill>
                  <a:srgbClr val="F8FBFC">
                    <a:alpha val="23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84" name="Google Shape;2584;p38"/>
                <p:cNvSpPr/>
                <p:nvPr/>
              </p:nvSpPr>
              <p:spPr>
                <a:xfrm>
                  <a:off x="7795134" y="4167661"/>
                  <a:ext cx="213501" cy="275439"/>
                </a:xfrm>
                <a:custGeom>
                  <a:avLst/>
                  <a:gdLst/>
                  <a:ahLst/>
                  <a:cxnLst/>
                  <a:rect l="l" t="t" r="r" b="b"/>
                  <a:pathLst>
                    <a:path w="710" h="916" extrusionOk="0">
                      <a:moveTo>
                        <a:pt x="356" y="100"/>
                      </a:moveTo>
                      <a:lnTo>
                        <a:pt x="356" y="181"/>
                      </a:lnTo>
                      <a:lnTo>
                        <a:pt x="436" y="181"/>
                      </a:lnTo>
                      <a:lnTo>
                        <a:pt x="436" y="250"/>
                      </a:lnTo>
                      <a:lnTo>
                        <a:pt x="356" y="250"/>
                      </a:lnTo>
                      <a:lnTo>
                        <a:pt x="356" y="330"/>
                      </a:lnTo>
                      <a:lnTo>
                        <a:pt x="287" y="330"/>
                      </a:lnTo>
                      <a:lnTo>
                        <a:pt x="287" y="250"/>
                      </a:lnTo>
                      <a:lnTo>
                        <a:pt x="206" y="250"/>
                      </a:lnTo>
                      <a:lnTo>
                        <a:pt x="206" y="181"/>
                      </a:lnTo>
                      <a:lnTo>
                        <a:pt x="287" y="181"/>
                      </a:lnTo>
                      <a:lnTo>
                        <a:pt x="287" y="100"/>
                      </a:lnTo>
                      <a:close/>
                      <a:moveTo>
                        <a:pt x="317" y="1"/>
                      </a:moveTo>
                      <a:cubicBezTo>
                        <a:pt x="230" y="1"/>
                        <a:pt x="157" y="31"/>
                        <a:pt x="93" y="94"/>
                      </a:cubicBezTo>
                      <a:cubicBezTo>
                        <a:pt x="32" y="156"/>
                        <a:pt x="0" y="231"/>
                        <a:pt x="0" y="318"/>
                      </a:cubicBezTo>
                      <a:cubicBezTo>
                        <a:pt x="0" y="374"/>
                        <a:pt x="14" y="426"/>
                        <a:pt x="41" y="473"/>
                      </a:cubicBezTo>
                      <a:cubicBezTo>
                        <a:pt x="68" y="521"/>
                        <a:pt x="106" y="558"/>
                        <a:pt x="149" y="586"/>
                      </a:cubicBezTo>
                      <a:lnTo>
                        <a:pt x="149" y="915"/>
                      </a:lnTo>
                      <a:lnTo>
                        <a:pt x="485" y="915"/>
                      </a:lnTo>
                      <a:lnTo>
                        <a:pt x="485" y="723"/>
                      </a:lnTo>
                      <a:lnTo>
                        <a:pt x="607" y="723"/>
                      </a:lnTo>
                      <a:lnTo>
                        <a:pt x="633" y="696"/>
                      </a:lnTo>
                      <a:lnTo>
                        <a:pt x="633" y="647"/>
                      </a:lnTo>
                      <a:lnTo>
                        <a:pt x="663" y="619"/>
                      </a:lnTo>
                      <a:lnTo>
                        <a:pt x="641" y="595"/>
                      </a:lnTo>
                      <a:lnTo>
                        <a:pt x="663" y="574"/>
                      </a:lnTo>
                      <a:lnTo>
                        <a:pt x="651" y="544"/>
                      </a:lnTo>
                      <a:lnTo>
                        <a:pt x="707" y="544"/>
                      </a:lnTo>
                      <a:lnTo>
                        <a:pt x="707" y="521"/>
                      </a:lnTo>
                      <a:lnTo>
                        <a:pt x="709" y="521"/>
                      </a:lnTo>
                      <a:lnTo>
                        <a:pt x="634" y="361"/>
                      </a:lnTo>
                      <a:lnTo>
                        <a:pt x="634" y="318"/>
                      </a:lnTo>
                      <a:lnTo>
                        <a:pt x="634" y="308"/>
                      </a:lnTo>
                      <a:cubicBezTo>
                        <a:pt x="632" y="222"/>
                        <a:pt x="600" y="150"/>
                        <a:pt x="538" y="90"/>
                      </a:cubicBezTo>
                      <a:cubicBezTo>
                        <a:pt x="477" y="30"/>
                        <a:pt x="40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sp>
          <p:nvSpPr>
            <p:cNvPr id="2585" name="Google Shape;2585;p38"/>
            <p:cNvSpPr/>
            <p:nvPr/>
          </p:nvSpPr>
          <p:spPr>
            <a:xfrm>
              <a:off x="7349252" y="1461000"/>
              <a:ext cx="1106112" cy="2398774"/>
            </a:xfrm>
            <a:custGeom>
              <a:avLst/>
              <a:gdLst/>
              <a:ahLst/>
              <a:cxnLst/>
              <a:rect l="l" t="t" r="r" b="b"/>
              <a:pathLst>
                <a:path w="5951" h="12906" extrusionOk="0">
                  <a:moveTo>
                    <a:pt x="305" y="1"/>
                  </a:moveTo>
                  <a:cubicBezTo>
                    <a:pt x="138" y="1"/>
                    <a:pt x="1" y="136"/>
                    <a:pt x="1" y="305"/>
                  </a:cubicBezTo>
                  <a:lnTo>
                    <a:pt x="1" y="10419"/>
                  </a:lnTo>
                  <a:cubicBezTo>
                    <a:pt x="1" y="10509"/>
                    <a:pt x="41" y="10594"/>
                    <a:pt x="109" y="10653"/>
                  </a:cubicBezTo>
                  <a:lnTo>
                    <a:pt x="2727" y="12835"/>
                  </a:lnTo>
                  <a:cubicBezTo>
                    <a:pt x="2783" y="12883"/>
                    <a:pt x="2851" y="12905"/>
                    <a:pt x="2921" y="12905"/>
                  </a:cubicBezTo>
                  <a:cubicBezTo>
                    <a:pt x="2988" y="12905"/>
                    <a:pt x="3055" y="12884"/>
                    <a:pt x="3111" y="12839"/>
                  </a:cubicBezTo>
                  <a:lnTo>
                    <a:pt x="5837" y="10657"/>
                  </a:lnTo>
                  <a:cubicBezTo>
                    <a:pt x="5909" y="10599"/>
                    <a:pt x="5951" y="10512"/>
                    <a:pt x="5951" y="10419"/>
                  </a:cubicBezTo>
                  <a:lnTo>
                    <a:pt x="5951" y="305"/>
                  </a:lnTo>
                  <a:cubicBezTo>
                    <a:pt x="5951" y="137"/>
                    <a:pt x="5814" y="1"/>
                    <a:pt x="5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86" name="Google Shape;2586;p38"/>
            <p:cNvSpPr/>
            <p:nvPr/>
          </p:nvSpPr>
          <p:spPr>
            <a:xfrm>
              <a:off x="7404822" y="1910129"/>
              <a:ext cx="1164104" cy="319124"/>
            </a:xfrm>
            <a:custGeom>
              <a:avLst/>
              <a:gdLst/>
              <a:ahLst/>
              <a:cxnLst/>
              <a:rect l="l" t="t" r="r" b="b"/>
              <a:pathLst>
                <a:path w="6263" h="944" extrusionOk="0">
                  <a:moveTo>
                    <a:pt x="0" y="1"/>
                  </a:moveTo>
                  <a:lnTo>
                    <a:pt x="0" y="943"/>
                  </a:lnTo>
                  <a:lnTo>
                    <a:pt x="6262" y="943"/>
                  </a:lnTo>
                  <a:lnTo>
                    <a:pt x="62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87" name="Google Shape;2587;p38"/>
            <p:cNvSpPr/>
            <p:nvPr/>
          </p:nvSpPr>
          <p:spPr>
            <a:xfrm>
              <a:off x="7404822" y="1910129"/>
              <a:ext cx="1164104" cy="319124"/>
            </a:xfrm>
            <a:custGeom>
              <a:avLst/>
              <a:gdLst/>
              <a:ahLst/>
              <a:cxnLst/>
              <a:rect l="l" t="t" r="r" b="b"/>
              <a:pathLst>
                <a:path w="6263" h="944" extrusionOk="0">
                  <a:moveTo>
                    <a:pt x="0" y="1"/>
                  </a:moveTo>
                  <a:lnTo>
                    <a:pt x="0" y="943"/>
                  </a:lnTo>
                  <a:lnTo>
                    <a:pt x="6262" y="943"/>
                  </a:lnTo>
                  <a:lnTo>
                    <a:pt x="6262" y="1"/>
                  </a:lnTo>
                  <a:close/>
                </a:path>
              </a:pathLst>
            </a:custGeom>
            <a:solidFill>
              <a:srgbClr val="60606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2588" name="Google Shape;2588;p38"/>
          <p:cNvSpPr txBox="1"/>
          <p:nvPr/>
        </p:nvSpPr>
        <p:spPr>
          <a:xfrm>
            <a:off x="7350610" y="2535996"/>
            <a:ext cx="1124969" cy="781521"/>
          </a:xfrm>
          <a:prstGeom prst="rect">
            <a:avLst/>
          </a:prstGeom>
          <a:noFill/>
          <a:ln>
            <a:noFill/>
          </a:ln>
        </p:spPr>
        <p:txBody>
          <a:bodyPr spcFirstLastPara="1" wrap="square" lIns="91425" tIns="91425" rIns="91425" bIns="91425" anchor="t" anchorCtr="0">
            <a:noAutofit/>
          </a:bodyPr>
          <a:lstStyle/>
          <a:p>
            <a:pPr algn="ctr">
              <a:lnSpc>
                <a:spcPct val="115000"/>
              </a:lnSpc>
              <a:buClr>
                <a:schemeClr val="dk1"/>
              </a:buClr>
              <a:buSzPts val="1100"/>
            </a:pPr>
            <a:r>
              <a:rPr lang="en-US" sz="1200" b="1" dirty="0">
                <a:solidFill>
                  <a:schemeClr val="lt1"/>
                </a:solidFill>
                <a:latin typeface="Roboto" panose="02000000000000000000" pitchFamily="2" charset="0"/>
                <a:ea typeface="Roboto" panose="02000000000000000000" pitchFamily="2" charset="0"/>
                <a:cs typeface="Roboto" panose="02000000000000000000" pitchFamily="2" charset="0"/>
                <a:sym typeface="Fira Sans"/>
              </a:rPr>
              <a:t>Conclusion</a:t>
            </a:r>
          </a:p>
          <a:p>
            <a:pPr marL="0" lvl="0" indent="0" algn="ctr" rtl="0">
              <a:lnSpc>
                <a:spcPct val="115000"/>
              </a:lnSpc>
              <a:spcBef>
                <a:spcPts val="0"/>
              </a:spcBef>
              <a:spcAft>
                <a:spcPts val="0"/>
              </a:spcAft>
              <a:buClr>
                <a:schemeClr val="dk1"/>
              </a:buClr>
              <a:buSzPts val="1100"/>
              <a:buFont typeface="Arial"/>
              <a:buNone/>
            </a:pPr>
            <a:endParaRPr sz="1200" dirty="0">
              <a:solidFill>
                <a:schemeClr val="lt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2" name="Google Shape;875;p20">
            <a:extLst>
              <a:ext uri="{FF2B5EF4-FFF2-40B4-BE49-F238E27FC236}">
                <a16:creationId xmlns:a16="http://schemas.microsoft.com/office/drawing/2014/main" id="{449955BA-61A4-26D2-FE07-3934DDF75C53}"/>
              </a:ext>
            </a:extLst>
          </p:cNvPr>
          <p:cNvSpPr/>
          <p:nvPr/>
        </p:nvSpPr>
        <p:spPr>
          <a:xfrm>
            <a:off x="2004617" y="2617063"/>
            <a:ext cx="201533" cy="260216"/>
          </a:xfrm>
          <a:custGeom>
            <a:avLst/>
            <a:gdLst/>
            <a:ahLst/>
            <a:cxnLst/>
            <a:rect l="l" t="t" r="r" b="b"/>
            <a:pathLst>
              <a:path w="2263" h="3408" extrusionOk="0">
                <a:moveTo>
                  <a:pt x="561" y="0"/>
                </a:moveTo>
                <a:lnTo>
                  <a:pt x="0" y="561"/>
                </a:lnTo>
                <a:lnTo>
                  <a:pt x="1145" y="1704"/>
                </a:lnTo>
                <a:lnTo>
                  <a:pt x="0" y="2848"/>
                </a:lnTo>
                <a:lnTo>
                  <a:pt x="561" y="3407"/>
                </a:lnTo>
                <a:lnTo>
                  <a:pt x="2262" y="1704"/>
                </a:lnTo>
                <a:lnTo>
                  <a:pt x="561"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3" name="Google Shape;875;p20">
            <a:extLst>
              <a:ext uri="{FF2B5EF4-FFF2-40B4-BE49-F238E27FC236}">
                <a16:creationId xmlns:a16="http://schemas.microsoft.com/office/drawing/2014/main" id="{9EAC4613-5680-DE1E-5CCA-2C26D4ED4EC8}"/>
              </a:ext>
            </a:extLst>
          </p:cNvPr>
          <p:cNvSpPr/>
          <p:nvPr/>
        </p:nvSpPr>
        <p:spPr>
          <a:xfrm>
            <a:off x="3673719" y="2653196"/>
            <a:ext cx="201533" cy="260216"/>
          </a:xfrm>
          <a:custGeom>
            <a:avLst/>
            <a:gdLst/>
            <a:ahLst/>
            <a:cxnLst/>
            <a:rect l="l" t="t" r="r" b="b"/>
            <a:pathLst>
              <a:path w="2263" h="3408" extrusionOk="0">
                <a:moveTo>
                  <a:pt x="561" y="0"/>
                </a:moveTo>
                <a:lnTo>
                  <a:pt x="0" y="561"/>
                </a:lnTo>
                <a:lnTo>
                  <a:pt x="1145" y="1704"/>
                </a:lnTo>
                <a:lnTo>
                  <a:pt x="0" y="2848"/>
                </a:lnTo>
                <a:lnTo>
                  <a:pt x="561" y="3407"/>
                </a:lnTo>
                <a:lnTo>
                  <a:pt x="2262" y="1704"/>
                </a:lnTo>
                <a:lnTo>
                  <a:pt x="561"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4" name="Google Shape;875;p20">
            <a:extLst>
              <a:ext uri="{FF2B5EF4-FFF2-40B4-BE49-F238E27FC236}">
                <a16:creationId xmlns:a16="http://schemas.microsoft.com/office/drawing/2014/main" id="{3A654137-2E15-BC1A-B836-6C930D5BCD64}"/>
              </a:ext>
            </a:extLst>
          </p:cNvPr>
          <p:cNvSpPr/>
          <p:nvPr/>
        </p:nvSpPr>
        <p:spPr>
          <a:xfrm>
            <a:off x="5296496" y="2655886"/>
            <a:ext cx="201533" cy="260216"/>
          </a:xfrm>
          <a:custGeom>
            <a:avLst/>
            <a:gdLst/>
            <a:ahLst/>
            <a:cxnLst/>
            <a:rect l="l" t="t" r="r" b="b"/>
            <a:pathLst>
              <a:path w="2263" h="3408" extrusionOk="0">
                <a:moveTo>
                  <a:pt x="561" y="0"/>
                </a:moveTo>
                <a:lnTo>
                  <a:pt x="0" y="561"/>
                </a:lnTo>
                <a:lnTo>
                  <a:pt x="1145" y="1704"/>
                </a:lnTo>
                <a:lnTo>
                  <a:pt x="0" y="2848"/>
                </a:lnTo>
                <a:lnTo>
                  <a:pt x="561" y="3407"/>
                </a:lnTo>
                <a:lnTo>
                  <a:pt x="2262" y="1704"/>
                </a:lnTo>
                <a:lnTo>
                  <a:pt x="561"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5" name="Google Shape;875;p20">
            <a:extLst>
              <a:ext uri="{FF2B5EF4-FFF2-40B4-BE49-F238E27FC236}">
                <a16:creationId xmlns:a16="http://schemas.microsoft.com/office/drawing/2014/main" id="{5C403D73-9D0F-D790-96AB-1FFC7BDAB311}"/>
              </a:ext>
            </a:extLst>
          </p:cNvPr>
          <p:cNvSpPr/>
          <p:nvPr/>
        </p:nvSpPr>
        <p:spPr>
          <a:xfrm>
            <a:off x="6960950" y="2702800"/>
            <a:ext cx="201533" cy="260216"/>
          </a:xfrm>
          <a:custGeom>
            <a:avLst/>
            <a:gdLst/>
            <a:ahLst/>
            <a:cxnLst/>
            <a:rect l="l" t="t" r="r" b="b"/>
            <a:pathLst>
              <a:path w="2263" h="3408" extrusionOk="0">
                <a:moveTo>
                  <a:pt x="561" y="0"/>
                </a:moveTo>
                <a:lnTo>
                  <a:pt x="0" y="561"/>
                </a:lnTo>
                <a:lnTo>
                  <a:pt x="1145" y="1704"/>
                </a:lnTo>
                <a:lnTo>
                  <a:pt x="0" y="2848"/>
                </a:lnTo>
                <a:lnTo>
                  <a:pt x="561" y="3407"/>
                </a:lnTo>
                <a:lnTo>
                  <a:pt x="2262" y="1704"/>
                </a:lnTo>
                <a:lnTo>
                  <a:pt x="561"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3501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27"/>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latin typeface="Roboto" panose="02000000000000000000" pitchFamily="2" charset="0"/>
                <a:ea typeface="Roboto" panose="02000000000000000000" pitchFamily="2" charset="0"/>
                <a:cs typeface="Roboto" panose="02000000000000000000" pitchFamily="2" charset="0"/>
                <a:sym typeface="Fira Sans"/>
              </a:rPr>
              <a:t>Predicting Patient “Length of stay” at a hospital can help hospitals provide best care for the patients while optimizing their efficiency</a:t>
            </a:r>
            <a:endParaRPr sz="1800" b="1" dirty="0">
              <a:solidFill>
                <a:srgbClr val="000000"/>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1441" name="Google Shape;1441;p27"/>
          <p:cNvSpPr/>
          <p:nvPr/>
        </p:nvSpPr>
        <p:spPr>
          <a:xfrm>
            <a:off x="12035075" y="3622943"/>
            <a:ext cx="749158" cy="714307"/>
          </a:xfrm>
          <a:custGeom>
            <a:avLst/>
            <a:gdLst/>
            <a:ahLst/>
            <a:cxnLst/>
            <a:rect l="l" t="t" r="r" b="b"/>
            <a:pathLst>
              <a:path w="7287" h="6948" extrusionOk="0">
                <a:moveTo>
                  <a:pt x="3813" y="1"/>
                </a:moveTo>
                <a:cubicBezTo>
                  <a:pt x="2924" y="1"/>
                  <a:pt x="2035" y="340"/>
                  <a:pt x="1357" y="1018"/>
                </a:cubicBezTo>
                <a:cubicBezTo>
                  <a:pt x="0" y="2374"/>
                  <a:pt x="0" y="4574"/>
                  <a:pt x="1357" y="5931"/>
                </a:cubicBezTo>
                <a:cubicBezTo>
                  <a:pt x="2009" y="6581"/>
                  <a:pt x="2892" y="6948"/>
                  <a:pt x="3813" y="6948"/>
                </a:cubicBezTo>
                <a:cubicBezTo>
                  <a:pt x="4734" y="6948"/>
                  <a:pt x="5617" y="6581"/>
                  <a:pt x="6269" y="5931"/>
                </a:cubicBezTo>
                <a:cubicBezTo>
                  <a:pt x="6921" y="5279"/>
                  <a:pt x="7286" y="4396"/>
                  <a:pt x="7286" y="3474"/>
                </a:cubicBezTo>
                <a:cubicBezTo>
                  <a:pt x="7286" y="2553"/>
                  <a:pt x="6921" y="1669"/>
                  <a:pt x="6269" y="1018"/>
                </a:cubicBezTo>
                <a:cubicBezTo>
                  <a:pt x="5591" y="340"/>
                  <a:pt x="4702" y="1"/>
                  <a:pt x="3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2" name="Google Shape;1442;p27"/>
          <p:cNvSpPr/>
          <p:nvPr/>
        </p:nvSpPr>
        <p:spPr>
          <a:xfrm>
            <a:off x="12022841" y="3575550"/>
            <a:ext cx="808787" cy="808684"/>
          </a:xfrm>
          <a:custGeom>
            <a:avLst/>
            <a:gdLst/>
            <a:ahLst/>
            <a:cxnLst/>
            <a:rect l="l" t="t" r="r" b="b"/>
            <a:pathLst>
              <a:path w="7867" h="7866" extrusionOk="0">
                <a:moveTo>
                  <a:pt x="3934" y="460"/>
                </a:moveTo>
                <a:cubicBezTo>
                  <a:pt x="5852" y="460"/>
                  <a:pt x="7407" y="2015"/>
                  <a:pt x="7407" y="3934"/>
                </a:cubicBezTo>
                <a:cubicBezTo>
                  <a:pt x="7407" y="5852"/>
                  <a:pt x="5852" y="7408"/>
                  <a:pt x="3934" y="7408"/>
                </a:cubicBezTo>
                <a:cubicBezTo>
                  <a:pt x="2015" y="7408"/>
                  <a:pt x="460" y="5852"/>
                  <a:pt x="460" y="3934"/>
                </a:cubicBezTo>
                <a:cubicBezTo>
                  <a:pt x="459" y="2016"/>
                  <a:pt x="2014" y="460"/>
                  <a:pt x="3934" y="460"/>
                </a:cubicBezTo>
                <a:close/>
                <a:moveTo>
                  <a:pt x="3934" y="1"/>
                </a:moveTo>
                <a:cubicBezTo>
                  <a:pt x="1764" y="1"/>
                  <a:pt x="0" y="1766"/>
                  <a:pt x="0" y="3934"/>
                </a:cubicBezTo>
                <a:cubicBezTo>
                  <a:pt x="0" y="6101"/>
                  <a:pt x="1765" y="7866"/>
                  <a:pt x="3934" y="7866"/>
                </a:cubicBezTo>
                <a:cubicBezTo>
                  <a:pt x="6103" y="7866"/>
                  <a:pt x="7867" y="6101"/>
                  <a:pt x="7867" y="3934"/>
                </a:cubicBezTo>
                <a:cubicBezTo>
                  <a:pt x="7867" y="1766"/>
                  <a:pt x="6102" y="1"/>
                  <a:pt x="3934"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3" name="Google Shape;1443;p27"/>
          <p:cNvSpPr/>
          <p:nvPr/>
        </p:nvSpPr>
        <p:spPr>
          <a:xfrm>
            <a:off x="12256417" y="3784039"/>
            <a:ext cx="345742" cy="428090"/>
          </a:xfrm>
          <a:custGeom>
            <a:avLst/>
            <a:gdLst/>
            <a:ahLst/>
            <a:cxnLst/>
            <a:rect l="l" t="t" r="r" b="b"/>
            <a:pathLst>
              <a:path w="3363" h="4164" extrusionOk="0">
                <a:moveTo>
                  <a:pt x="77" y="1"/>
                </a:moveTo>
                <a:cubicBezTo>
                  <a:pt x="35" y="1"/>
                  <a:pt x="1" y="35"/>
                  <a:pt x="1" y="76"/>
                </a:cubicBezTo>
                <a:lnTo>
                  <a:pt x="1" y="4088"/>
                </a:lnTo>
                <a:cubicBezTo>
                  <a:pt x="1" y="4131"/>
                  <a:pt x="36" y="4164"/>
                  <a:pt x="77" y="4164"/>
                </a:cubicBezTo>
                <a:lnTo>
                  <a:pt x="3287" y="4164"/>
                </a:lnTo>
                <a:cubicBezTo>
                  <a:pt x="3328" y="4164"/>
                  <a:pt x="3362" y="4131"/>
                  <a:pt x="3361" y="4088"/>
                </a:cubicBezTo>
                <a:lnTo>
                  <a:pt x="3361" y="76"/>
                </a:lnTo>
                <a:cubicBezTo>
                  <a:pt x="3361" y="34"/>
                  <a:pt x="3326" y="1"/>
                  <a:pt x="3285" y="1"/>
                </a:cubicBezTo>
                <a:lnTo>
                  <a:pt x="2914" y="1"/>
                </a:lnTo>
                <a:cubicBezTo>
                  <a:pt x="2871" y="1"/>
                  <a:pt x="2838" y="35"/>
                  <a:pt x="2838" y="76"/>
                </a:cubicBezTo>
                <a:cubicBezTo>
                  <a:pt x="2838" y="118"/>
                  <a:pt x="2872" y="152"/>
                  <a:pt x="2914" y="152"/>
                </a:cubicBezTo>
                <a:lnTo>
                  <a:pt x="3211" y="152"/>
                </a:lnTo>
                <a:lnTo>
                  <a:pt x="3211" y="4014"/>
                </a:lnTo>
                <a:lnTo>
                  <a:pt x="151" y="4014"/>
                </a:lnTo>
                <a:lnTo>
                  <a:pt x="151" y="152"/>
                </a:lnTo>
                <a:lnTo>
                  <a:pt x="460" y="152"/>
                </a:lnTo>
                <a:cubicBezTo>
                  <a:pt x="502" y="152"/>
                  <a:pt x="536" y="117"/>
                  <a:pt x="536" y="76"/>
                </a:cubicBezTo>
                <a:cubicBezTo>
                  <a:pt x="536" y="34"/>
                  <a:pt x="501" y="1"/>
                  <a:pt x="460"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4" name="Google Shape;1444;p27"/>
          <p:cNvSpPr/>
          <p:nvPr/>
        </p:nvSpPr>
        <p:spPr>
          <a:xfrm>
            <a:off x="12285923" y="3809226"/>
            <a:ext cx="287039" cy="370621"/>
          </a:xfrm>
          <a:custGeom>
            <a:avLst/>
            <a:gdLst/>
            <a:ahLst/>
            <a:cxnLst/>
            <a:rect l="l" t="t" r="r" b="b"/>
            <a:pathLst>
              <a:path w="2792" h="3605" extrusionOk="0">
                <a:moveTo>
                  <a:pt x="44" y="0"/>
                </a:moveTo>
                <a:cubicBezTo>
                  <a:pt x="20" y="0"/>
                  <a:pt x="0" y="20"/>
                  <a:pt x="0" y="44"/>
                </a:cubicBezTo>
                <a:lnTo>
                  <a:pt x="0" y="3561"/>
                </a:lnTo>
                <a:cubicBezTo>
                  <a:pt x="0" y="3585"/>
                  <a:pt x="20" y="3605"/>
                  <a:pt x="44" y="3605"/>
                </a:cubicBezTo>
                <a:lnTo>
                  <a:pt x="2747" y="3605"/>
                </a:lnTo>
                <a:cubicBezTo>
                  <a:pt x="2770" y="3605"/>
                  <a:pt x="2791" y="3584"/>
                  <a:pt x="2792" y="3561"/>
                </a:cubicBezTo>
                <a:lnTo>
                  <a:pt x="2792" y="44"/>
                </a:lnTo>
                <a:cubicBezTo>
                  <a:pt x="2792" y="20"/>
                  <a:pt x="2772" y="0"/>
                  <a:pt x="2748" y="0"/>
                </a:cubicBezTo>
                <a:lnTo>
                  <a:pt x="2572" y="0"/>
                </a:lnTo>
                <a:cubicBezTo>
                  <a:pt x="2547" y="0"/>
                  <a:pt x="2528" y="20"/>
                  <a:pt x="2528" y="44"/>
                </a:cubicBezTo>
                <a:cubicBezTo>
                  <a:pt x="2528" y="68"/>
                  <a:pt x="2547" y="87"/>
                  <a:pt x="2572" y="87"/>
                </a:cubicBezTo>
                <a:lnTo>
                  <a:pt x="2705" y="87"/>
                </a:lnTo>
                <a:lnTo>
                  <a:pt x="2705" y="3517"/>
                </a:lnTo>
                <a:lnTo>
                  <a:pt x="89" y="3517"/>
                </a:lnTo>
                <a:lnTo>
                  <a:pt x="89" y="87"/>
                </a:lnTo>
                <a:lnTo>
                  <a:pt x="219" y="87"/>
                </a:lnTo>
                <a:cubicBezTo>
                  <a:pt x="244" y="87"/>
                  <a:pt x="263" y="68"/>
                  <a:pt x="263" y="44"/>
                </a:cubicBezTo>
                <a:cubicBezTo>
                  <a:pt x="263" y="20"/>
                  <a:pt x="244" y="0"/>
                  <a:pt x="219"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5" name="Google Shape;1445;p27"/>
          <p:cNvSpPr/>
          <p:nvPr/>
        </p:nvSpPr>
        <p:spPr>
          <a:xfrm>
            <a:off x="12298259" y="3730169"/>
            <a:ext cx="262262" cy="105172"/>
          </a:xfrm>
          <a:custGeom>
            <a:avLst/>
            <a:gdLst/>
            <a:ahLst/>
            <a:cxnLst/>
            <a:rect l="l" t="t" r="r" b="b"/>
            <a:pathLst>
              <a:path w="2551" h="1023" extrusionOk="0">
                <a:moveTo>
                  <a:pt x="1922" y="151"/>
                </a:moveTo>
                <a:lnTo>
                  <a:pt x="1922" y="343"/>
                </a:lnTo>
                <a:cubicBezTo>
                  <a:pt x="1922" y="384"/>
                  <a:pt x="1956" y="417"/>
                  <a:pt x="1997" y="417"/>
                </a:cubicBezTo>
                <a:lnTo>
                  <a:pt x="2401" y="417"/>
                </a:lnTo>
                <a:lnTo>
                  <a:pt x="2401" y="871"/>
                </a:lnTo>
                <a:lnTo>
                  <a:pt x="151" y="871"/>
                </a:lnTo>
                <a:lnTo>
                  <a:pt x="151" y="417"/>
                </a:lnTo>
                <a:lnTo>
                  <a:pt x="554" y="417"/>
                </a:lnTo>
                <a:cubicBezTo>
                  <a:pt x="596" y="417"/>
                  <a:pt x="629" y="383"/>
                  <a:pt x="629" y="343"/>
                </a:cubicBezTo>
                <a:lnTo>
                  <a:pt x="629" y="151"/>
                </a:lnTo>
                <a:close/>
                <a:moveTo>
                  <a:pt x="554" y="1"/>
                </a:moveTo>
                <a:cubicBezTo>
                  <a:pt x="512" y="1"/>
                  <a:pt x="478" y="36"/>
                  <a:pt x="478" y="76"/>
                </a:cubicBezTo>
                <a:lnTo>
                  <a:pt x="478" y="267"/>
                </a:lnTo>
                <a:lnTo>
                  <a:pt x="75" y="267"/>
                </a:lnTo>
                <a:cubicBezTo>
                  <a:pt x="33" y="267"/>
                  <a:pt x="0" y="302"/>
                  <a:pt x="0" y="343"/>
                </a:cubicBezTo>
                <a:lnTo>
                  <a:pt x="0" y="947"/>
                </a:lnTo>
                <a:cubicBezTo>
                  <a:pt x="0" y="989"/>
                  <a:pt x="34" y="1023"/>
                  <a:pt x="75" y="1023"/>
                </a:cubicBezTo>
                <a:lnTo>
                  <a:pt x="2474" y="1023"/>
                </a:lnTo>
                <a:cubicBezTo>
                  <a:pt x="2517" y="1023"/>
                  <a:pt x="2550" y="988"/>
                  <a:pt x="2551" y="947"/>
                </a:cubicBezTo>
                <a:lnTo>
                  <a:pt x="2551" y="343"/>
                </a:lnTo>
                <a:cubicBezTo>
                  <a:pt x="2551" y="300"/>
                  <a:pt x="2516" y="267"/>
                  <a:pt x="2475" y="267"/>
                </a:cubicBezTo>
                <a:lnTo>
                  <a:pt x="2073" y="267"/>
                </a:lnTo>
                <a:lnTo>
                  <a:pt x="2073" y="76"/>
                </a:lnTo>
                <a:cubicBezTo>
                  <a:pt x="2073" y="34"/>
                  <a:pt x="2038" y="1"/>
                  <a:pt x="1997"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6" name="Google Shape;1446;p27"/>
          <p:cNvSpPr/>
          <p:nvPr/>
        </p:nvSpPr>
        <p:spPr>
          <a:xfrm>
            <a:off x="12319026" y="3875947"/>
            <a:ext cx="220522" cy="5449"/>
          </a:xfrm>
          <a:custGeom>
            <a:avLst/>
            <a:gdLst/>
            <a:ahLst/>
            <a:cxnLst/>
            <a:rect l="l" t="t" r="r" b="b"/>
            <a:pathLst>
              <a:path w="2145" h="53" extrusionOk="0">
                <a:moveTo>
                  <a:pt x="26" y="1"/>
                </a:moveTo>
                <a:cubicBezTo>
                  <a:pt x="12" y="1"/>
                  <a:pt x="1" y="12"/>
                  <a:pt x="1" y="26"/>
                </a:cubicBezTo>
                <a:cubicBezTo>
                  <a:pt x="1" y="41"/>
                  <a:pt x="12" y="52"/>
                  <a:pt x="26" y="52"/>
                </a:cubicBezTo>
                <a:lnTo>
                  <a:pt x="2119" y="52"/>
                </a:lnTo>
                <a:cubicBezTo>
                  <a:pt x="2133" y="52"/>
                  <a:pt x="2144" y="41"/>
                  <a:pt x="2144" y="26"/>
                </a:cubicBezTo>
                <a:cubicBezTo>
                  <a:pt x="2144" y="12"/>
                  <a:pt x="2133" y="1"/>
                  <a:pt x="211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7" name="Google Shape;1447;p27"/>
          <p:cNvSpPr/>
          <p:nvPr/>
        </p:nvSpPr>
        <p:spPr>
          <a:xfrm>
            <a:off x="12319026" y="3924368"/>
            <a:ext cx="220522" cy="5346"/>
          </a:xfrm>
          <a:custGeom>
            <a:avLst/>
            <a:gdLst/>
            <a:ahLst/>
            <a:cxnLst/>
            <a:rect l="l" t="t" r="r" b="b"/>
            <a:pathLst>
              <a:path w="2145" h="52" extrusionOk="0">
                <a:moveTo>
                  <a:pt x="26" y="1"/>
                </a:moveTo>
                <a:cubicBezTo>
                  <a:pt x="12" y="1"/>
                  <a:pt x="1" y="12"/>
                  <a:pt x="1" y="26"/>
                </a:cubicBezTo>
                <a:cubicBezTo>
                  <a:pt x="1" y="40"/>
                  <a:pt x="12" y="52"/>
                  <a:pt x="26" y="52"/>
                </a:cubicBezTo>
                <a:lnTo>
                  <a:pt x="2119" y="52"/>
                </a:lnTo>
                <a:cubicBezTo>
                  <a:pt x="2133" y="52"/>
                  <a:pt x="2144" y="40"/>
                  <a:pt x="2144" y="26"/>
                </a:cubicBezTo>
                <a:cubicBezTo>
                  <a:pt x="2144" y="12"/>
                  <a:pt x="2133" y="1"/>
                  <a:pt x="211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8" name="Google Shape;1448;p27"/>
          <p:cNvSpPr/>
          <p:nvPr/>
        </p:nvSpPr>
        <p:spPr>
          <a:xfrm>
            <a:off x="12319026" y="3972789"/>
            <a:ext cx="220522" cy="5346"/>
          </a:xfrm>
          <a:custGeom>
            <a:avLst/>
            <a:gdLst/>
            <a:ahLst/>
            <a:cxnLst/>
            <a:rect l="l" t="t" r="r" b="b"/>
            <a:pathLst>
              <a:path w="2145" h="52" extrusionOk="0">
                <a:moveTo>
                  <a:pt x="26" y="0"/>
                </a:moveTo>
                <a:cubicBezTo>
                  <a:pt x="12" y="0"/>
                  <a:pt x="1" y="11"/>
                  <a:pt x="1" y="26"/>
                </a:cubicBezTo>
                <a:cubicBezTo>
                  <a:pt x="1" y="40"/>
                  <a:pt x="12" y="51"/>
                  <a:pt x="26" y="51"/>
                </a:cubicBezTo>
                <a:lnTo>
                  <a:pt x="2119" y="51"/>
                </a:lnTo>
                <a:cubicBezTo>
                  <a:pt x="2133" y="51"/>
                  <a:pt x="2144" y="40"/>
                  <a:pt x="2144" y="26"/>
                </a:cubicBezTo>
                <a:cubicBezTo>
                  <a:pt x="2144" y="11"/>
                  <a:pt x="2133" y="0"/>
                  <a:pt x="2119"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49" name="Google Shape;1449;p27"/>
          <p:cNvSpPr/>
          <p:nvPr/>
        </p:nvSpPr>
        <p:spPr>
          <a:xfrm>
            <a:off x="12319026" y="4021108"/>
            <a:ext cx="220522" cy="5449"/>
          </a:xfrm>
          <a:custGeom>
            <a:avLst/>
            <a:gdLst/>
            <a:ahLst/>
            <a:cxnLst/>
            <a:rect l="l" t="t" r="r" b="b"/>
            <a:pathLst>
              <a:path w="2145" h="53" extrusionOk="0">
                <a:moveTo>
                  <a:pt x="26" y="1"/>
                </a:moveTo>
                <a:cubicBezTo>
                  <a:pt x="12" y="1"/>
                  <a:pt x="1" y="12"/>
                  <a:pt x="1" y="26"/>
                </a:cubicBezTo>
                <a:cubicBezTo>
                  <a:pt x="1" y="41"/>
                  <a:pt x="12" y="52"/>
                  <a:pt x="26" y="52"/>
                </a:cubicBezTo>
                <a:lnTo>
                  <a:pt x="2119" y="52"/>
                </a:lnTo>
                <a:cubicBezTo>
                  <a:pt x="2133" y="52"/>
                  <a:pt x="2144" y="41"/>
                  <a:pt x="2144" y="26"/>
                </a:cubicBezTo>
                <a:cubicBezTo>
                  <a:pt x="2144" y="12"/>
                  <a:pt x="2133" y="1"/>
                  <a:pt x="211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0" name="Google Shape;1450;p27"/>
          <p:cNvSpPr/>
          <p:nvPr/>
        </p:nvSpPr>
        <p:spPr>
          <a:xfrm>
            <a:off x="12319026" y="4069529"/>
            <a:ext cx="220522" cy="5346"/>
          </a:xfrm>
          <a:custGeom>
            <a:avLst/>
            <a:gdLst/>
            <a:ahLst/>
            <a:cxnLst/>
            <a:rect l="l" t="t" r="r" b="b"/>
            <a:pathLst>
              <a:path w="2145" h="52" extrusionOk="0">
                <a:moveTo>
                  <a:pt x="26" y="1"/>
                </a:moveTo>
                <a:cubicBezTo>
                  <a:pt x="12" y="1"/>
                  <a:pt x="1" y="12"/>
                  <a:pt x="1" y="26"/>
                </a:cubicBezTo>
                <a:cubicBezTo>
                  <a:pt x="1" y="40"/>
                  <a:pt x="12" y="52"/>
                  <a:pt x="26" y="52"/>
                </a:cubicBezTo>
                <a:lnTo>
                  <a:pt x="2119" y="52"/>
                </a:lnTo>
                <a:cubicBezTo>
                  <a:pt x="2133" y="52"/>
                  <a:pt x="2144" y="40"/>
                  <a:pt x="2144" y="26"/>
                </a:cubicBezTo>
                <a:cubicBezTo>
                  <a:pt x="2144" y="12"/>
                  <a:pt x="2133" y="1"/>
                  <a:pt x="211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1" name="Google Shape;1451;p27"/>
          <p:cNvSpPr/>
          <p:nvPr/>
        </p:nvSpPr>
        <p:spPr>
          <a:xfrm>
            <a:off x="12319026" y="4117950"/>
            <a:ext cx="220522" cy="5346"/>
          </a:xfrm>
          <a:custGeom>
            <a:avLst/>
            <a:gdLst/>
            <a:ahLst/>
            <a:cxnLst/>
            <a:rect l="l" t="t" r="r" b="b"/>
            <a:pathLst>
              <a:path w="2145" h="52" extrusionOk="0">
                <a:moveTo>
                  <a:pt x="26" y="0"/>
                </a:moveTo>
                <a:cubicBezTo>
                  <a:pt x="12" y="0"/>
                  <a:pt x="1" y="11"/>
                  <a:pt x="1" y="26"/>
                </a:cubicBezTo>
                <a:cubicBezTo>
                  <a:pt x="1" y="40"/>
                  <a:pt x="12" y="51"/>
                  <a:pt x="26" y="51"/>
                </a:cubicBezTo>
                <a:lnTo>
                  <a:pt x="2119" y="51"/>
                </a:lnTo>
                <a:cubicBezTo>
                  <a:pt x="2133" y="51"/>
                  <a:pt x="2144" y="40"/>
                  <a:pt x="2144" y="26"/>
                </a:cubicBezTo>
                <a:cubicBezTo>
                  <a:pt x="2144" y="11"/>
                  <a:pt x="2133" y="0"/>
                  <a:pt x="2119"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2" name="Google Shape;1452;p27"/>
          <p:cNvSpPr/>
          <p:nvPr/>
        </p:nvSpPr>
        <p:spPr>
          <a:xfrm>
            <a:off x="12353569" y="3763786"/>
            <a:ext cx="152258" cy="9047"/>
          </a:xfrm>
          <a:custGeom>
            <a:avLst/>
            <a:gdLst/>
            <a:ahLst/>
            <a:cxnLst/>
            <a:rect l="l" t="t" r="r" b="b"/>
            <a:pathLst>
              <a:path w="1481" h="88" extrusionOk="0">
                <a:moveTo>
                  <a:pt x="43" y="0"/>
                </a:moveTo>
                <a:cubicBezTo>
                  <a:pt x="20" y="0"/>
                  <a:pt x="0" y="19"/>
                  <a:pt x="0" y="43"/>
                </a:cubicBezTo>
                <a:cubicBezTo>
                  <a:pt x="0" y="68"/>
                  <a:pt x="20" y="87"/>
                  <a:pt x="43" y="87"/>
                </a:cubicBezTo>
                <a:lnTo>
                  <a:pt x="1438" y="87"/>
                </a:lnTo>
                <a:cubicBezTo>
                  <a:pt x="1462" y="87"/>
                  <a:pt x="1481" y="68"/>
                  <a:pt x="1481" y="43"/>
                </a:cubicBezTo>
                <a:cubicBezTo>
                  <a:pt x="1481" y="19"/>
                  <a:pt x="1462" y="0"/>
                  <a:pt x="1438"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3" name="Google Shape;1453;p27"/>
          <p:cNvSpPr/>
          <p:nvPr/>
        </p:nvSpPr>
        <p:spPr>
          <a:xfrm>
            <a:off x="12419160" y="3778076"/>
            <a:ext cx="121930" cy="9047"/>
          </a:xfrm>
          <a:custGeom>
            <a:avLst/>
            <a:gdLst/>
            <a:ahLst/>
            <a:cxnLst/>
            <a:rect l="l" t="t" r="r" b="b"/>
            <a:pathLst>
              <a:path w="1186" h="88" extrusionOk="0">
                <a:moveTo>
                  <a:pt x="44" y="0"/>
                </a:moveTo>
                <a:cubicBezTo>
                  <a:pt x="19" y="0"/>
                  <a:pt x="1" y="20"/>
                  <a:pt x="1" y="43"/>
                </a:cubicBezTo>
                <a:cubicBezTo>
                  <a:pt x="1" y="68"/>
                  <a:pt x="19" y="87"/>
                  <a:pt x="44" y="87"/>
                </a:cubicBezTo>
                <a:lnTo>
                  <a:pt x="1143" y="87"/>
                </a:lnTo>
                <a:cubicBezTo>
                  <a:pt x="1167" y="87"/>
                  <a:pt x="1186" y="68"/>
                  <a:pt x="1186" y="43"/>
                </a:cubicBezTo>
                <a:cubicBezTo>
                  <a:pt x="1186" y="20"/>
                  <a:pt x="1167" y="0"/>
                  <a:pt x="1143"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4" name="Google Shape;1454;p27"/>
          <p:cNvSpPr/>
          <p:nvPr/>
        </p:nvSpPr>
        <p:spPr>
          <a:xfrm>
            <a:off x="12035075" y="5526177"/>
            <a:ext cx="749158" cy="714409"/>
          </a:xfrm>
          <a:custGeom>
            <a:avLst/>
            <a:gdLst/>
            <a:ahLst/>
            <a:cxnLst/>
            <a:rect l="l" t="t" r="r" b="b"/>
            <a:pathLst>
              <a:path w="7287" h="6949" extrusionOk="0">
                <a:moveTo>
                  <a:pt x="3813" y="0"/>
                </a:moveTo>
                <a:cubicBezTo>
                  <a:pt x="2924" y="0"/>
                  <a:pt x="2035" y="339"/>
                  <a:pt x="1357" y="1018"/>
                </a:cubicBezTo>
                <a:cubicBezTo>
                  <a:pt x="0" y="2374"/>
                  <a:pt x="0" y="4574"/>
                  <a:pt x="1357" y="5930"/>
                </a:cubicBezTo>
                <a:cubicBezTo>
                  <a:pt x="2008" y="6582"/>
                  <a:pt x="2892" y="6948"/>
                  <a:pt x="3813" y="6948"/>
                </a:cubicBezTo>
                <a:cubicBezTo>
                  <a:pt x="4734" y="6948"/>
                  <a:pt x="5617" y="6582"/>
                  <a:pt x="6269" y="5930"/>
                </a:cubicBezTo>
                <a:cubicBezTo>
                  <a:pt x="6921" y="5279"/>
                  <a:pt x="7286" y="4395"/>
                  <a:pt x="7286" y="3474"/>
                </a:cubicBezTo>
                <a:cubicBezTo>
                  <a:pt x="7286" y="2553"/>
                  <a:pt x="6921" y="1669"/>
                  <a:pt x="6269" y="1018"/>
                </a:cubicBezTo>
                <a:cubicBezTo>
                  <a:pt x="5591" y="339"/>
                  <a:pt x="4702" y="0"/>
                  <a:pt x="3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5" name="Google Shape;1455;p27"/>
          <p:cNvSpPr/>
          <p:nvPr/>
        </p:nvSpPr>
        <p:spPr>
          <a:xfrm>
            <a:off x="12022841" y="5478887"/>
            <a:ext cx="808787" cy="808684"/>
          </a:xfrm>
          <a:custGeom>
            <a:avLst/>
            <a:gdLst/>
            <a:ahLst/>
            <a:cxnLst/>
            <a:rect l="l" t="t" r="r" b="b"/>
            <a:pathLst>
              <a:path w="7867" h="7866" extrusionOk="0">
                <a:moveTo>
                  <a:pt x="3934" y="459"/>
                </a:moveTo>
                <a:cubicBezTo>
                  <a:pt x="5852" y="459"/>
                  <a:pt x="7407" y="2014"/>
                  <a:pt x="7407" y="3932"/>
                </a:cubicBezTo>
                <a:cubicBezTo>
                  <a:pt x="7407" y="5851"/>
                  <a:pt x="5852" y="7406"/>
                  <a:pt x="3934" y="7406"/>
                </a:cubicBezTo>
                <a:cubicBezTo>
                  <a:pt x="2015" y="7406"/>
                  <a:pt x="460" y="5851"/>
                  <a:pt x="460" y="3932"/>
                </a:cubicBezTo>
                <a:cubicBezTo>
                  <a:pt x="459" y="2014"/>
                  <a:pt x="2014" y="459"/>
                  <a:pt x="3934" y="459"/>
                </a:cubicBezTo>
                <a:close/>
                <a:moveTo>
                  <a:pt x="3934" y="0"/>
                </a:moveTo>
                <a:cubicBezTo>
                  <a:pt x="1764" y="0"/>
                  <a:pt x="0" y="1765"/>
                  <a:pt x="0" y="3932"/>
                </a:cubicBezTo>
                <a:cubicBezTo>
                  <a:pt x="0" y="6100"/>
                  <a:pt x="1765" y="7865"/>
                  <a:pt x="3934" y="7865"/>
                </a:cubicBezTo>
                <a:cubicBezTo>
                  <a:pt x="6103" y="7865"/>
                  <a:pt x="7867" y="6100"/>
                  <a:pt x="7867" y="3932"/>
                </a:cubicBezTo>
                <a:cubicBezTo>
                  <a:pt x="7867" y="1765"/>
                  <a:pt x="6102" y="0"/>
                  <a:pt x="3934"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6" name="Google Shape;1456;p27"/>
          <p:cNvSpPr/>
          <p:nvPr/>
        </p:nvSpPr>
        <p:spPr>
          <a:xfrm>
            <a:off x="12247267" y="5743816"/>
            <a:ext cx="394781" cy="358695"/>
          </a:xfrm>
          <a:custGeom>
            <a:avLst/>
            <a:gdLst/>
            <a:ahLst/>
            <a:cxnLst/>
            <a:rect l="l" t="t" r="r" b="b"/>
            <a:pathLst>
              <a:path w="3840" h="3489" extrusionOk="0">
                <a:moveTo>
                  <a:pt x="2632" y="199"/>
                </a:moveTo>
                <a:cubicBezTo>
                  <a:pt x="2837" y="199"/>
                  <a:pt x="3042" y="270"/>
                  <a:pt x="3209" y="414"/>
                </a:cubicBezTo>
                <a:cubicBezTo>
                  <a:pt x="3577" y="734"/>
                  <a:pt x="3617" y="1293"/>
                  <a:pt x="3298" y="1661"/>
                </a:cubicBezTo>
                <a:lnTo>
                  <a:pt x="1920" y="3252"/>
                </a:lnTo>
                <a:lnTo>
                  <a:pt x="799" y="1957"/>
                </a:lnTo>
                <a:lnTo>
                  <a:pt x="662" y="1802"/>
                </a:lnTo>
                <a:cubicBezTo>
                  <a:pt x="658" y="1795"/>
                  <a:pt x="653" y="1789"/>
                  <a:pt x="650" y="1783"/>
                </a:cubicBezTo>
                <a:lnTo>
                  <a:pt x="544" y="1661"/>
                </a:lnTo>
                <a:cubicBezTo>
                  <a:pt x="226" y="1293"/>
                  <a:pt x="266" y="733"/>
                  <a:pt x="634" y="414"/>
                </a:cubicBezTo>
                <a:cubicBezTo>
                  <a:pt x="800" y="270"/>
                  <a:pt x="1005" y="199"/>
                  <a:pt x="1210" y="199"/>
                </a:cubicBezTo>
                <a:cubicBezTo>
                  <a:pt x="1443" y="199"/>
                  <a:pt x="1675" y="291"/>
                  <a:pt x="1849" y="472"/>
                </a:cubicBezTo>
                <a:cubicBezTo>
                  <a:pt x="1867" y="492"/>
                  <a:pt x="1894" y="502"/>
                  <a:pt x="1921" y="502"/>
                </a:cubicBezTo>
                <a:cubicBezTo>
                  <a:pt x="1948" y="502"/>
                  <a:pt x="1975" y="492"/>
                  <a:pt x="1993" y="472"/>
                </a:cubicBezTo>
                <a:cubicBezTo>
                  <a:pt x="2166" y="291"/>
                  <a:pt x="2399" y="199"/>
                  <a:pt x="2632" y="199"/>
                </a:cubicBezTo>
                <a:close/>
                <a:moveTo>
                  <a:pt x="1210" y="0"/>
                </a:moveTo>
                <a:cubicBezTo>
                  <a:pt x="958" y="0"/>
                  <a:pt x="706" y="88"/>
                  <a:pt x="502" y="265"/>
                </a:cubicBezTo>
                <a:cubicBezTo>
                  <a:pt x="51" y="657"/>
                  <a:pt x="1" y="1343"/>
                  <a:pt x="392" y="1794"/>
                </a:cubicBezTo>
                <a:lnTo>
                  <a:pt x="481" y="1897"/>
                </a:lnTo>
                <a:cubicBezTo>
                  <a:pt x="484" y="1904"/>
                  <a:pt x="489" y="1912"/>
                  <a:pt x="496" y="1918"/>
                </a:cubicBezTo>
                <a:lnTo>
                  <a:pt x="1828" y="3453"/>
                </a:lnTo>
                <a:cubicBezTo>
                  <a:pt x="1848" y="3474"/>
                  <a:pt x="1874" y="3488"/>
                  <a:pt x="1904" y="3488"/>
                </a:cubicBezTo>
                <a:cubicBezTo>
                  <a:pt x="1906" y="3488"/>
                  <a:pt x="1908" y="3488"/>
                  <a:pt x="1910" y="3488"/>
                </a:cubicBezTo>
                <a:cubicBezTo>
                  <a:pt x="1914" y="3488"/>
                  <a:pt x="1917" y="3487"/>
                  <a:pt x="1920" y="3487"/>
                </a:cubicBezTo>
                <a:cubicBezTo>
                  <a:pt x="1926" y="3488"/>
                  <a:pt x="1932" y="3488"/>
                  <a:pt x="1937" y="3488"/>
                </a:cubicBezTo>
                <a:cubicBezTo>
                  <a:pt x="1966" y="3487"/>
                  <a:pt x="1993" y="3474"/>
                  <a:pt x="2013" y="3455"/>
                </a:cubicBezTo>
                <a:lnTo>
                  <a:pt x="3449" y="1794"/>
                </a:lnTo>
                <a:cubicBezTo>
                  <a:pt x="3840" y="1341"/>
                  <a:pt x="3791" y="657"/>
                  <a:pt x="3339" y="265"/>
                </a:cubicBezTo>
                <a:cubicBezTo>
                  <a:pt x="3134" y="88"/>
                  <a:pt x="2882" y="1"/>
                  <a:pt x="2631" y="1"/>
                </a:cubicBezTo>
                <a:cubicBezTo>
                  <a:pt x="2377" y="1"/>
                  <a:pt x="2123" y="90"/>
                  <a:pt x="1920" y="266"/>
                </a:cubicBezTo>
                <a:cubicBezTo>
                  <a:pt x="1718" y="90"/>
                  <a:pt x="1464" y="0"/>
                  <a:pt x="1210"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7" name="Google Shape;1457;p27"/>
          <p:cNvSpPr/>
          <p:nvPr/>
        </p:nvSpPr>
        <p:spPr>
          <a:xfrm>
            <a:off x="12220743" y="5792648"/>
            <a:ext cx="463456" cy="158426"/>
          </a:xfrm>
          <a:custGeom>
            <a:avLst/>
            <a:gdLst/>
            <a:ahLst/>
            <a:cxnLst/>
            <a:rect l="l" t="t" r="r" b="b"/>
            <a:pathLst>
              <a:path w="4508" h="1541" extrusionOk="0">
                <a:moveTo>
                  <a:pt x="2572" y="0"/>
                </a:moveTo>
                <a:cubicBezTo>
                  <a:pt x="2551" y="0"/>
                  <a:pt x="2532" y="15"/>
                  <a:pt x="2525" y="34"/>
                </a:cubicBezTo>
                <a:lnTo>
                  <a:pt x="2031" y="1394"/>
                </a:lnTo>
                <a:lnTo>
                  <a:pt x="1414" y="1394"/>
                </a:lnTo>
                <a:lnTo>
                  <a:pt x="1114" y="696"/>
                </a:lnTo>
                <a:cubicBezTo>
                  <a:pt x="1107" y="679"/>
                  <a:pt x="1090" y="668"/>
                  <a:pt x="1071" y="665"/>
                </a:cubicBezTo>
                <a:cubicBezTo>
                  <a:pt x="1070" y="665"/>
                  <a:pt x="1069" y="665"/>
                  <a:pt x="1068" y="665"/>
                </a:cubicBezTo>
                <a:cubicBezTo>
                  <a:pt x="1053" y="665"/>
                  <a:pt x="1033" y="676"/>
                  <a:pt x="1025" y="691"/>
                </a:cubicBezTo>
                <a:lnTo>
                  <a:pt x="609" y="1441"/>
                </a:lnTo>
                <a:lnTo>
                  <a:pt x="50" y="1441"/>
                </a:lnTo>
                <a:cubicBezTo>
                  <a:pt x="24" y="1441"/>
                  <a:pt x="0" y="1463"/>
                  <a:pt x="0" y="1491"/>
                </a:cubicBezTo>
                <a:cubicBezTo>
                  <a:pt x="0" y="1518"/>
                  <a:pt x="22" y="1540"/>
                  <a:pt x="50" y="1540"/>
                </a:cubicBezTo>
                <a:lnTo>
                  <a:pt x="639" y="1540"/>
                </a:lnTo>
                <a:cubicBezTo>
                  <a:pt x="657" y="1540"/>
                  <a:pt x="673" y="1530"/>
                  <a:pt x="686" y="1516"/>
                </a:cubicBezTo>
                <a:lnTo>
                  <a:pt x="1066" y="829"/>
                </a:lnTo>
                <a:lnTo>
                  <a:pt x="1337" y="1463"/>
                </a:lnTo>
                <a:cubicBezTo>
                  <a:pt x="1345" y="1482"/>
                  <a:pt x="1363" y="1493"/>
                  <a:pt x="1383" y="1493"/>
                </a:cubicBezTo>
                <a:lnTo>
                  <a:pt x="2069" y="1493"/>
                </a:lnTo>
                <a:cubicBezTo>
                  <a:pt x="2090" y="1493"/>
                  <a:pt x="2108" y="1479"/>
                  <a:pt x="2116" y="1459"/>
                </a:cubicBezTo>
                <a:lnTo>
                  <a:pt x="2573" y="198"/>
                </a:lnTo>
                <a:lnTo>
                  <a:pt x="3026" y="1446"/>
                </a:lnTo>
                <a:cubicBezTo>
                  <a:pt x="3033" y="1467"/>
                  <a:pt x="3051" y="1479"/>
                  <a:pt x="3073" y="1479"/>
                </a:cubicBezTo>
                <a:lnTo>
                  <a:pt x="4458" y="1479"/>
                </a:lnTo>
                <a:cubicBezTo>
                  <a:pt x="4485" y="1479"/>
                  <a:pt x="4507" y="1457"/>
                  <a:pt x="4507" y="1429"/>
                </a:cubicBezTo>
                <a:cubicBezTo>
                  <a:pt x="4507" y="1402"/>
                  <a:pt x="4486" y="1380"/>
                  <a:pt x="4458" y="1380"/>
                </a:cubicBezTo>
                <a:lnTo>
                  <a:pt x="3107" y="1380"/>
                </a:lnTo>
                <a:lnTo>
                  <a:pt x="2619" y="34"/>
                </a:lnTo>
                <a:cubicBezTo>
                  <a:pt x="2612" y="14"/>
                  <a:pt x="2594" y="0"/>
                  <a:pt x="2572"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8" name="Google Shape;1458;p27"/>
          <p:cNvSpPr/>
          <p:nvPr/>
        </p:nvSpPr>
        <p:spPr>
          <a:xfrm>
            <a:off x="12522789" y="5781648"/>
            <a:ext cx="71451" cy="112883"/>
          </a:xfrm>
          <a:custGeom>
            <a:avLst/>
            <a:gdLst/>
            <a:ahLst/>
            <a:cxnLst/>
            <a:rect l="l" t="t" r="r" b="b"/>
            <a:pathLst>
              <a:path w="695" h="1098" extrusionOk="0">
                <a:moveTo>
                  <a:pt x="48" y="0"/>
                </a:moveTo>
                <a:cubicBezTo>
                  <a:pt x="29" y="0"/>
                  <a:pt x="12" y="13"/>
                  <a:pt x="7" y="33"/>
                </a:cubicBezTo>
                <a:cubicBezTo>
                  <a:pt x="1" y="55"/>
                  <a:pt x="14" y="80"/>
                  <a:pt x="37" y="86"/>
                </a:cubicBezTo>
                <a:cubicBezTo>
                  <a:pt x="230" y="138"/>
                  <a:pt x="402" y="276"/>
                  <a:pt x="495" y="454"/>
                </a:cubicBezTo>
                <a:cubicBezTo>
                  <a:pt x="588" y="632"/>
                  <a:pt x="605" y="851"/>
                  <a:pt x="539" y="1041"/>
                </a:cubicBezTo>
                <a:cubicBezTo>
                  <a:pt x="531" y="1062"/>
                  <a:pt x="543" y="1088"/>
                  <a:pt x="565" y="1095"/>
                </a:cubicBezTo>
                <a:cubicBezTo>
                  <a:pt x="570" y="1097"/>
                  <a:pt x="575" y="1098"/>
                  <a:pt x="580" y="1098"/>
                </a:cubicBezTo>
                <a:cubicBezTo>
                  <a:pt x="597" y="1098"/>
                  <a:pt x="615" y="1086"/>
                  <a:pt x="621" y="1068"/>
                </a:cubicBezTo>
                <a:cubicBezTo>
                  <a:pt x="694" y="857"/>
                  <a:pt x="677" y="612"/>
                  <a:pt x="572" y="413"/>
                </a:cubicBezTo>
                <a:cubicBezTo>
                  <a:pt x="468" y="215"/>
                  <a:pt x="277" y="60"/>
                  <a:pt x="60" y="2"/>
                </a:cubicBezTo>
                <a:cubicBezTo>
                  <a:pt x="56" y="1"/>
                  <a:pt x="52" y="0"/>
                  <a:pt x="48"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59" name="Google Shape;1459;p27"/>
          <p:cNvSpPr/>
          <p:nvPr/>
        </p:nvSpPr>
        <p:spPr>
          <a:xfrm>
            <a:off x="12381121" y="5976156"/>
            <a:ext cx="70423" cy="76592"/>
          </a:xfrm>
          <a:custGeom>
            <a:avLst/>
            <a:gdLst/>
            <a:ahLst/>
            <a:cxnLst/>
            <a:rect l="l" t="t" r="r" b="b"/>
            <a:pathLst>
              <a:path w="685" h="745" extrusionOk="0">
                <a:moveTo>
                  <a:pt x="48" y="0"/>
                </a:moveTo>
                <a:cubicBezTo>
                  <a:pt x="38" y="0"/>
                  <a:pt x="28" y="4"/>
                  <a:pt x="20" y="11"/>
                </a:cubicBezTo>
                <a:cubicBezTo>
                  <a:pt x="2" y="29"/>
                  <a:pt x="0" y="55"/>
                  <a:pt x="16" y="73"/>
                </a:cubicBezTo>
                <a:lnTo>
                  <a:pt x="604" y="730"/>
                </a:lnTo>
                <a:cubicBezTo>
                  <a:pt x="612" y="740"/>
                  <a:pt x="625" y="745"/>
                  <a:pt x="637" y="745"/>
                </a:cubicBezTo>
                <a:cubicBezTo>
                  <a:pt x="647" y="745"/>
                  <a:pt x="657" y="741"/>
                  <a:pt x="665" y="735"/>
                </a:cubicBezTo>
                <a:cubicBezTo>
                  <a:pt x="684" y="717"/>
                  <a:pt x="685" y="691"/>
                  <a:pt x="670" y="673"/>
                </a:cubicBezTo>
                <a:lnTo>
                  <a:pt x="81" y="15"/>
                </a:lnTo>
                <a:cubicBezTo>
                  <a:pt x="72" y="6"/>
                  <a:pt x="60" y="0"/>
                  <a:pt x="48"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0" name="Google Shape;1460;p27"/>
          <p:cNvSpPr/>
          <p:nvPr/>
        </p:nvSpPr>
        <p:spPr>
          <a:xfrm>
            <a:off x="12540369" y="5710096"/>
            <a:ext cx="124705" cy="138482"/>
          </a:xfrm>
          <a:custGeom>
            <a:avLst/>
            <a:gdLst/>
            <a:ahLst/>
            <a:cxnLst/>
            <a:rect l="l" t="t" r="r" b="b"/>
            <a:pathLst>
              <a:path w="1213" h="1347" extrusionOk="0">
                <a:moveTo>
                  <a:pt x="48" y="0"/>
                </a:moveTo>
                <a:cubicBezTo>
                  <a:pt x="20" y="0"/>
                  <a:pt x="3" y="17"/>
                  <a:pt x="2" y="41"/>
                </a:cubicBezTo>
                <a:cubicBezTo>
                  <a:pt x="1" y="66"/>
                  <a:pt x="18" y="86"/>
                  <a:pt x="42" y="87"/>
                </a:cubicBezTo>
                <a:cubicBezTo>
                  <a:pt x="342" y="107"/>
                  <a:pt x="627" y="247"/>
                  <a:pt x="825" y="474"/>
                </a:cubicBezTo>
                <a:cubicBezTo>
                  <a:pt x="1023" y="700"/>
                  <a:pt x="1125" y="1002"/>
                  <a:pt x="1104" y="1301"/>
                </a:cubicBezTo>
                <a:cubicBezTo>
                  <a:pt x="1101" y="1324"/>
                  <a:pt x="1120" y="1346"/>
                  <a:pt x="1144" y="1347"/>
                </a:cubicBezTo>
                <a:lnTo>
                  <a:pt x="1146" y="1347"/>
                </a:lnTo>
                <a:cubicBezTo>
                  <a:pt x="1170" y="1347"/>
                  <a:pt x="1188" y="1329"/>
                  <a:pt x="1189" y="1308"/>
                </a:cubicBezTo>
                <a:cubicBezTo>
                  <a:pt x="1213" y="983"/>
                  <a:pt x="1102" y="660"/>
                  <a:pt x="891" y="416"/>
                </a:cubicBezTo>
                <a:cubicBezTo>
                  <a:pt x="677" y="173"/>
                  <a:pt x="370" y="21"/>
                  <a:pt x="48"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1" name="Google Shape;1461;p27"/>
          <p:cNvSpPr/>
          <p:nvPr/>
        </p:nvSpPr>
        <p:spPr>
          <a:xfrm>
            <a:off x="12610791" y="5701666"/>
            <a:ext cx="70320" cy="71143"/>
          </a:xfrm>
          <a:custGeom>
            <a:avLst/>
            <a:gdLst/>
            <a:ahLst/>
            <a:cxnLst/>
            <a:rect l="l" t="t" r="r" b="b"/>
            <a:pathLst>
              <a:path w="684" h="692" extrusionOk="0">
                <a:moveTo>
                  <a:pt x="48" y="0"/>
                </a:moveTo>
                <a:cubicBezTo>
                  <a:pt x="29" y="0"/>
                  <a:pt x="10" y="14"/>
                  <a:pt x="5" y="34"/>
                </a:cubicBezTo>
                <a:cubicBezTo>
                  <a:pt x="0" y="57"/>
                  <a:pt x="14" y="80"/>
                  <a:pt x="37" y="86"/>
                </a:cubicBezTo>
                <a:cubicBezTo>
                  <a:pt x="189" y="124"/>
                  <a:pt x="304" y="226"/>
                  <a:pt x="373" y="307"/>
                </a:cubicBezTo>
                <a:cubicBezTo>
                  <a:pt x="468" y="417"/>
                  <a:pt x="537" y="545"/>
                  <a:pt x="598" y="667"/>
                </a:cubicBezTo>
                <a:cubicBezTo>
                  <a:pt x="605" y="683"/>
                  <a:pt x="620" y="691"/>
                  <a:pt x="636" y="691"/>
                </a:cubicBezTo>
                <a:cubicBezTo>
                  <a:pt x="644" y="691"/>
                  <a:pt x="650" y="689"/>
                  <a:pt x="655" y="687"/>
                </a:cubicBezTo>
                <a:cubicBezTo>
                  <a:pt x="675" y="676"/>
                  <a:pt x="684" y="650"/>
                  <a:pt x="674" y="629"/>
                </a:cubicBezTo>
                <a:cubicBezTo>
                  <a:pt x="611" y="501"/>
                  <a:pt x="538" y="367"/>
                  <a:pt x="439" y="250"/>
                </a:cubicBezTo>
                <a:cubicBezTo>
                  <a:pt x="327" y="122"/>
                  <a:pt x="195" y="36"/>
                  <a:pt x="57" y="1"/>
                </a:cubicBezTo>
                <a:cubicBezTo>
                  <a:pt x="54" y="1"/>
                  <a:pt x="51" y="0"/>
                  <a:pt x="48"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2" name="Google Shape;1462;p27"/>
          <p:cNvSpPr/>
          <p:nvPr/>
        </p:nvSpPr>
        <p:spPr>
          <a:xfrm>
            <a:off x="12224341" y="5709993"/>
            <a:ext cx="124808" cy="138585"/>
          </a:xfrm>
          <a:custGeom>
            <a:avLst/>
            <a:gdLst/>
            <a:ahLst/>
            <a:cxnLst/>
            <a:rect l="l" t="t" r="r" b="b"/>
            <a:pathLst>
              <a:path w="1214" h="1348" extrusionOk="0">
                <a:moveTo>
                  <a:pt x="1166" y="0"/>
                </a:moveTo>
                <a:cubicBezTo>
                  <a:pt x="844" y="21"/>
                  <a:pt x="536" y="173"/>
                  <a:pt x="323" y="416"/>
                </a:cubicBezTo>
                <a:cubicBezTo>
                  <a:pt x="110" y="660"/>
                  <a:pt x="1" y="986"/>
                  <a:pt x="24" y="1308"/>
                </a:cubicBezTo>
                <a:cubicBezTo>
                  <a:pt x="25" y="1330"/>
                  <a:pt x="45" y="1348"/>
                  <a:pt x="67" y="1348"/>
                </a:cubicBezTo>
                <a:cubicBezTo>
                  <a:pt x="69" y="1348"/>
                  <a:pt x="70" y="1348"/>
                  <a:pt x="70" y="1347"/>
                </a:cubicBezTo>
                <a:cubicBezTo>
                  <a:pt x="94" y="1346"/>
                  <a:pt x="112" y="1325"/>
                  <a:pt x="111" y="1301"/>
                </a:cubicBezTo>
                <a:cubicBezTo>
                  <a:pt x="89" y="1002"/>
                  <a:pt x="190" y="700"/>
                  <a:pt x="389" y="474"/>
                </a:cubicBezTo>
                <a:cubicBezTo>
                  <a:pt x="586" y="247"/>
                  <a:pt x="873" y="107"/>
                  <a:pt x="1171" y="87"/>
                </a:cubicBezTo>
                <a:cubicBezTo>
                  <a:pt x="1196" y="86"/>
                  <a:pt x="1213" y="66"/>
                  <a:pt x="1212" y="41"/>
                </a:cubicBezTo>
                <a:cubicBezTo>
                  <a:pt x="1211" y="17"/>
                  <a:pt x="1195" y="0"/>
                  <a:pt x="1166"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3" name="Google Shape;1463;p27"/>
          <p:cNvSpPr/>
          <p:nvPr/>
        </p:nvSpPr>
        <p:spPr>
          <a:xfrm>
            <a:off x="12208098" y="5701768"/>
            <a:ext cx="70526" cy="71040"/>
          </a:xfrm>
          <a:custGeom>
            <a:avLst/>
            <a:gdLst/>
            <a:ahLst/>
            <a:cxnLst/>
            <a:rect l="l" t="t" r="r" b="b"/>
            <a:pathLst>
              <a:path w="686" h="691" extrusionOk="0">
                <a:moveTo>
                  <a:pt x="639" y="0"/>
                </a:moveTo>
                <a:cubicBezTo>
                  <a:pt x="635" y="0"/>
                  <a:pt x="632" y="1"/>
                  <a:pt x="629" y="1"/>
                </a:cubicBezTo>
                <a:cubicBezTo>
                  <a:pt x="490" y="34"/>
                  <a:pt x="358" y="121"/>
                  <a:pt x="248" y="249"/>
                </a:cubicBezTo>
                <a:cubicBezTo>
                  <a:pt x="148" y="365"/>
                  <a:pt x="75" y="499"/>
                  <a:pt x="13" y="627"/>
                </a:cubicBezTo>
                <a:cubicBezTo>
                  <a:pt x="0" y="648"/>
                  <a:pt x="9" y="675"/>
                  <a:pt x="31" y="685"/>
                </a:cubicBezTo>
                <a:cubicBezTo>
                  <a:pt x="38" y="689"/>
                  <a:pt x="44" y="690"/>
                  <a:pt x="50" y="690"/>
                </a:cubicBezTo>
                <a:cubicBezTo>
                  <a:pt x="67" y="690"/>
                  <a:pt x="82" y="682"/>
                  <a:pt x="89" y="666"/>
                </a:cubicBezTo>
                <a:cubicBezTo>
                  <a:pt x="151" y="544"/>
                  <a:pt x="219" y="416"/>
                  <a:pt x="312" y="306"/>
                </a:cubicBezTo>
                <a:cubicBezTo>
                  <a:pt x="382" y="227"/>
                  <a:pt x="497" y="124"/>
                  <a:pt x="649" y="85"/>
                </a:cubicBezTo>
                <a:cubicBezTo>
                  <a:pt x="673" y="80"/>
                  <a:pt x="686" y="56"/>
                  <a:pt x="681" y="33"/>
                </a:cubicBezTo>
                <a:cubicBezTo>
                  <a:pt x="676" y="13"/>
                  <a:pt x="658" y="0"/>
                  <a:pt x="639"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4" name="Google Shape;1464;p27"/>
          <p:cNvSpPr/>
          <p:nvPr/>
        </p:nvSpPr>
        <p:spPr>
          <a:xfrm>
            <a:off x="14065504" y="4569060"/>
            <a:ext cx="749261" cy="714409"/>
          </a:xfrm>
          <a:custGeom>
            <a:avLst/>
            <a:gdLst/>
            <a:ahLst/>
            <a:cxnLst/>
            <a:rect l="l" t="t" r="r" b="b"/>
            <a:pathLst>
              <a:path w="7288" h="6949" extrusionOk="0">
                <a:moveTo>
                  <a:pt x="3814" y="0"/>
                </a:moveTo>
                <a:cubicBezTo>
                  <a:pt x="2925" y="0"/>
                  <a:pt x="2036" y="339"/>
                  <a:pt x="1357" y="1018"/>
                </a:cubicBezTo>
                <a:cubicBezTo>
                  <a:pt x="1" y="2374"/>
                  <a:pt x="1" y="4573"/>
                  <a:pt x="1357" y="5930"/>
                </a:cubicBezTo>
                <a:cubicBezTo>
                  <a:pt x="2009" y="6582"/>
                  <a:pt x="2892" y="6948"/>
                  <a:pt x="3814" y="6948"/>
                </a:cubicBezTo>
                <a:cubicBezTo>
                  <a:pt x="4735" y="6948"/>
                  <a:pt x="5619" y="6582"/>
                  <a:pt x="6270" y="5930"/>
                </a:cubicBezTo>
                <a:cubicBezTo>
                  <a:pt x="6922" y="5278"/>
                  <a:pt x="7288" y="4395"/>
                  <a:pt x="7288" y="3474"/>
                </a:cubicBezTo>
                <a:cubicBezTo>
                  <a:pt x="7288" y="2553"/>
                  <a:pt x="6922" y="1670"/>
                  <a:pt x="6270" y="1018"/>
                </a:cubicBezTo>
                <a:cubicBezTo>
                  <a:pt x="5591" y="339"/>
                  <a:pt x="4703" y="0"/>
                  <a:pt x="3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5" name="Google Shape;1465;p27"/>
          <p:cNvSpPr/>
          <p:nvPr/>
        </p:nvSpPr>
        <p:spPr>
          <a:xfrm>
            <a:off x="14051420" y="4520536"/>
            <a:ext cx="808787" cy="808787"/>
          </a:xfrm>
          <a:custGeom>
            <a:avLst/>
            <a:gdLst/>
            <a:ahLst/>
            <a:cxnLst/>
            <a:rect l="l" t="t" r="r" b="b"/>
            <a:pathLst>
              <a:path w="7867" h="7867" extrusionOk="0">
                <a:moveTo>
                  <a:pt x="3934" y="459"/>
                </a:moveTo>
                <a:cubicBezTo>
                  <a:pt x="5852" y="459"/>
                  <a:pt x="7407" y="2015"/>
                  <a:pt x="7407" y="3933"/>
                </a:cubicBezTo>
                <a:cubicBezTo>
                  <a:pt x="7408" y="5852"/>
                  <a:pt x="5853" y="7407"/>
                  <a:pt x="3934" y="7407"/>
                </a:cubicBezTo>
                <a:cubicBezTo>
                  <a:pt x="2015" y="7407"/>
                  <a:pt x="460" y="5852"/>
                  <a:pt x="460" y="3933"/>
                </a:cubicBezTo>
                <a:cubicBezTo>
                  <a:pt x="460" y="2015"/>
                  <a:pt x="2015" y="459"/>
                  <a:pt x="3934" y="459"/>
                </a:cubicBezTo>
                <a:close/>
                <a:moveTo>
                  <a:pt x="3934" y="1"/>
                </a:moveTo>
                <a:cubicBezTo>
                  <a:pt x="1766" y="1"/>
                  <a:pt x="1" y="1766"/>
                  <a:pt x="1" y="3933"/>
                </a:cubicBezTo>
                <a:cubicBezTo>
                  <a:pt x="1" y="6101"/>
                  <a:pt x="1766" y="7866"/>
                  <a:pt x="3934" y="7866"/>
                </a:cubicBezTo>
                <a:cubicBezTo>
                  <a:pt x="6103" y="7866"/>
                  <a:pt x="7867" y="6101"/>
                  <a:pt x="7867" y="3933"/>
                </a:cubicBezTo>
                <a:cubicBezTo>
                  <a:pt x="7867" y="1764"/>
                  <a:pt x="6102" y="1"/>
                  <a:pt x="3934"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6" name="Google Shape;1466;p27"/>
          <p:cNvSpPr/>
          <p:nvPr/>
        </p:nvSpPr>
        <p:spPr>
          <a:xfrm>
            <a:off x="14304221" y="5069413"/>
            <a:ext cx="124191" cy="124294"/>
          </a:xfrm>
          <a:custGeom>
            <a:avLst/>
            <a:gdLst/>
            <a:ahLst/>
            <a:cxnLst/>
            <a:rect l="l" t="t" r="r" b="b"/>
            <a:pathLst>
              <a:path w="1208" h="1209" extrusionOk="0">
                <a:moveTo>
                  <a:pt x="604" y="187"/>
                </a:moveTo>
                <a:cubicBezTo>
                  <a:pt x="834" y="187"/>
                  <a:pt x="1021" y="373"/>
                  <a:pt x="1021" y="605"/>
                </a:cubicBezTo>
                <a:cubicBezTo>
                  <a:pt x="1021" y="835"/>
                  <a:pt x="834" y="1023"/>
                  <a:pt x="604" y="1023"/>
                </a:cubicBezTo>
                <a:cubicBezTo>
                  <a:pt x="374" y="1023"/>
                  <a:pt x="186" y="835"/>
                  <a:pt x="186" y="605"/>
                </a:cubicBezTo>
                <a:cubicBezTo>
                  <a:pt x="186" y="374"/>
                  <a:pt x="374" y="187"/>
                  <a:pt x="604" y="187"/>
                </a:cubicBezTo>
                <a:close/>
                <a:moveTo>
                  <a:pt x="604" y="1"/>
                </a:moveTo>
                <a:cubicBezTo>
                  <a:pt x="271" y="1"/>
                  <a:pt x="0" y="272"/>
                  <a:pt x="0" y="605"/>
                </a:cubicBezTo>
                <a:cubicBezTo>
                  <a:pt x="0" y="937"/>
                  <a:pt x="271" y="1208"/>
                  <a:pt x="604" y="1208"/>
                </a:cubicBezTo>
                <a:cubicBezTo>
                  <a:pt x="938" y="1208"/>
                  <a:pt x="1208" y="937"/>
                  <a:pt x="1208" y="605"/>
                </a:cubicBezTo>
                <a:cubicBezTo>
                  <a:pt x="1208" y="272"/>
                  <a:pt x="937" y="1"/>
                  <a:pt x="604"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7" name="Google Shape;1467;p27"/>
          <p:cNvSpPr/>
          <p:nvPr/>
        </p:nvSpPr>
        <p:spPr>
          <a:xfrm>
            <a:off x="14347502" y="5112900"/>
            <a:ext cx="37525" cy="37422"/>
          </a:xfrm>
          <a:custGeom>
            <a:avLst/>
            <a:gdLst/>
            <a:ahLst/>
            <a:cxnLst/>
            <a:rect l="l" t="t" r="r" b="b"/>
            <a:pathLst>
              <a:path w="365" h="364" extrusionOk="0">
                <a:moveTo>
                  <a:pt x="183" y="94"/>
                </a:moveTo>
                <a:cubicBezTo>
                  <a:pt x="231" y="94"/>
                  <a:pt x="271" y="134"/>
                  <a:pt x="271" y="182"/>
                </a:cubicBezTo>
                <a:cubicBezTo>
                  <a:pt x="271" y="231"/>
                  <a:pt x="231" y="271"/>
                  <a:pt x="183" y="271"/>
                </a:cubicBezTo>
                <a:cubicBezTo>
                  <a:pt x="134" y="271"/>
                  <a:pt x="94" y="231"/>
                  <a:pt x="94" y="182"/>
                </a:cubicBezTo>
                <a:cubicBezTo>
                  <a:pt x="94" y="134"/>
                  <a:pt x="134" y="94"/>
                  <a:pt x="183" y="94"/>
                </a:cubicBezTo>
                <a:close/>
                <a:moveTo>
                  <a:pt x="183" y="1"/>
                </a:moveTo>
                <a:cubicBezTo>
                  <a:pt x="83" y="1"/>
                  <a:pt x="1" y="82"/>
                  <a:pt x="1" y="182"/>
                </a:cubicBezTo>
                <a:cubicBezTo>
                  <a:pt x="1" y="282"/>
                  <a:pt x="83" y="364"/>
                  <a:pt x="183" y="364"/>
                </a:cubicBezTo>
                <a:cubicBezTo>
                  <a:pt x="282" y="364"/>
                  <a:pt x="364" y="282"/>
                  <a:pt x="364" y="182"/>
                </a:cubicBezTo>
                <a:cubicBezTo>
                  <a:pt x="364" y="82"/>
                  <a:pt x="282" y="1"/>
                  <a:pt x="183"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8" name="Google Shape;1468;p27"/>
          <p:cNvSpPr/>
          <p:nvPr/>
        </p:nvSpPr>
        <p:spPr>
          <a:xfrm>
            <a:off x="14330642" y="4709081"/>
            <a:ext cx="300301" cy="239541"/>
          </a:xfrm>
          <a:custGeom>
            <a:avLst/>
            <a:gdLst/>
            <a:ahLst/>
            <a:cxnLst/>
            <a:rect l="l" t="t" r="r" b="b"/>
            <a:pathLst>
              <a:path w="2921" h="2330" extrusionOk="0">
                <a:moveTo>
                  <a:pt x="93" y="1"/>
                </a:moveTo>
                <a:cubicBezTo>
                  <a:pt x="41" y="1"/>
                  <a:pt x="0" y="43"/>
                  <a:pt x="0" y="94"/>
                </a:cubicBezTo>
                <a:lnTo>
                  <a:pt x="0" y="870"/>
                </a:lnTo>
                <a:cubicBezTo>
                  <a:pt x="0" y="1674"/>
                  <a:pt x="655" y="2329"/>
                  <a:pt x="1459" y="2329"/>
                </a:cubicBezTo>
                <a:cubicBezTo>
                  <a:pt x="2263" y="2329"/>
                  <a:pt x="2918" y="1674"/>
                  <a:pt x="2920" y="870"/>
                </a:cubicBezTo>
                <a:lnTo>
                  <a:pt x="2920" y="94"/>
                </a:lnTo>
                <a:cubicBezTo>
                  <a:pt x="2920" y="41"/>
                  <a:pt x="2877" y="1"/>
                  <a:pt x="2826" y="1"/>
                </a:cubicBezTo>
                <a:lnTo>
                  <a:pt x="2677" y="1"/>
                </a:lnTo>
                <a:cubicBezTo>
                  <a:pt x="2625" y="1"/>
                  <a:pt x="2584" y="43"/>
                  <a:pt x="2584" y="94"/>
                </a:cubicBezTo>
                <a:cubicBezTo>
                  <a:pt x="2584" y="147"/>
                  <a:pt x="2626" y="188"/>
                  <a:pt x="2677" y="188"/>
                </a:cubicBezTo>
                <a:lnTo>
                  <a:pt x="2733" y="188"/>
                </a:lnTo>
                <a:lnTo>
                  <a:pt x="2733" y="871"/>
                </a:lnTo>
                <a:cubicBezTo>
                  <a:pt x="2733" y="1574"/>
                  <a:pt x="2161" y="2145"/>
                  <a:pt x="1459" y="2145"/>
                </a:cubicBezTo>
                <a:cubicBezTo>
                  <a:pt x="757" y="2145"/>
                  <a:pt x="185" y="1574"/>
                  <a:pt x="185" y="871"/>
                </a:cubicBezTo>
                <a:lnTo>
                  <a:pt x="185" y="188"/>
                </a:lnTo>
                <a:lnTo>
                  <a:pt x="306" y="188"/>
                </a:lnTo>
                <a:cubicBezTo>
                  <a:pt x="358" y="188"/>
                  <a:pt x="399" y="145"/>
                  <a:pt x="399" y="94"/>
                </a:cubicBezTo>
                <a:cubicBezTo>
                  <a:pt x="399" y="41"/>
                  <a:pt x="357" y="1"/>
                  <a:pt x="306"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69" name="Google Shape;1469;p27"/>
          <p:cNvSpPr/>
          <p:nvPr/>
        </p:nvSpPr>
        <p:spPr>
          <a:xfrm>
            <a:off x="14550957" y="4664463"/>
            <a:ext cx="61068" cy="106611"/>
          </a:xfrm>
          <a:custGeom>
            <a:avLst/>
            <a:gdLst/>
            <a:ahLst/>
            <a:cxnLst/>
            <a:rect l="l" t="t" r="r" b="b"/>
            <a:pathLst>
              <a:path w="594" h="1037" extrusionOk="0">
                <a:moveTo>
                  <a:pt x="309" y="187"/>
                </a:moveTo>
                <a:cubicBezTo>
                  <a:pt x="364" y="187"/>
                  <a:pt x="407" y="231"/>
                  <a:pt x="407" y="285"/>
                </a:cubicBezTo>
                <a:lnTo>
                  <a:pt x="407" y="752"/>
                </a:lnTo>
                <a:cubicBezTo>
                  <a:pt x="407" y="807"/>
                  <a:pt x="363" y="850"/>
                  <a:pt x="309" y="850"/>
                </a:cubicBezTo>
                <a:lnTo>
                  <a:pt x="284" y="850"/>
                </a:lnTo>
                <a:cubicBezTo>
                  <a:pt x="229" y="850"/>
                  <a:pt x="186" y="806"/>
                  <a:pt x="186" y="752"/>
                </a:cubicBezTo>
                <a:lnTo>
                  <a:pt x="186" y="285"/>
                </a:lnTo>
                <a:cubicBezTo>
                  <a:pt x="186" y="230"/>
                  <a:pt x="231" y="187"/>
                  <a:pt x="284" y="187"/>
                </a:cubicBezTo>
                <a:close/>
                <a:moveTo>
                  <a:pt x="284" y="1"/>
                </a:moveTo>
                <a:cubicBezTo>
                  <a:pt x="129" y="1"/>
                  <a:pt x="1" y="129"/>
                  <a:pt x="1" y="285"/>
                </a:cubicBezTo>
                <a:lnTo>
                  <a:pt x="1" y="752"/>
                </a:lnTo>
                <a:cubicBezTo>
                  <a:pt x="1" y="909"/>
                  <a:pt x="129" y="1036"/>
                  <a:pt x="284" y="1036"/>
                </a:cubicBezTo>
                <a:lnTo>
                  <a:pt x="309" y="1036"/>
                </a:lnTo>
                <a:cubicBezTo>
                  <a:pt x="465" y="1036"/>
                  <a:pt x="591" y="909"/>
                  <a:pt x="593" y="752"/>
                </a:cubicBezTo>
                <a:lnTo>
                  <a:pt x="593" y="285"/>
                </a:lnTo>
                <a:cubicBezTo>
                  <a:pt x="593" y="128"/>
                  <a:pt x="465" y="1"/>
                  <a:pt x="30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0" name="Google Shape;1470;p27"/>
          <p:cNvSpPr/>
          <p:nvPr/>
        </p:nvSpPr>
        <p:spPr>
          <a:xfrm>
            <a:off x="14352848" y="4664463"/>
            <a:ext cx="60965" cy="106611"/>
          </a:xfrm>
          <a:custGeom>
            <a:avLst/>
            <a:gdLst/>
            <a:ahLst/>
            <a:cxnLst/>
            <a:rect l="l" t="t" r="r" b="b"/>
            <a:pathLst>
              <a:path w="593" h="1037" extrusionOk="0">
                <a:moveTo>
                  <a:pt x="308" y="187"/>
                </a:moveTo>
                <a:cubicBezTo>
                  <a:pt x="363" y="187"/>
                  <a:pt x="407" y="231"/>
                  <a:pt x="407" y="285"/>
                </a:cubicBezTo>
                <a:lnTo>
                  <a:pt x="407" y="752"/>
                </a:lnTo>
                <a:cubicBezTo>
                  <a:pt x="407" y="807"/>
                  <a:pt x="362" y="850"/>
                  <a:pt x="308" y="850"/>
                </a:cubicBezTo>
                <a:lnTo>
                  <a:pt x="284" y="850"/>
                </a:lnTo>
                <a:cubicBezTo>
                  <a:pt x="229" y="850"/>
                  <a:pt x="185" y="806"/>
                  <a:pt x="185" y="752"/>
                </a:cubicBezTo>
                <a:lnTo>
                  <a:pt x="185" y="285"/>
                </a:lnTo>
                <a:cubicBezTo>
                  <a:pt x="185" y="230"/>
                  <a:pt x="230" y="187"/>
                  <a:pt x="284" y="187"/>
                </a:cubicBezTo>
                <a:close/>
                <a:moveTo>
                  <a:pt x="284" y="1"/>
                </a:moveTo>
                <a:cubicBezTo>
                  <a:pt x="127" y="1"/>
                  <a:pt x="0" y="129"/>
                  <a:pt x="0" y="285"/>
                </a:cubicBezTo>
                <a:lnTo>
                  <a:pt x="0" y="752"/>
                </a:lnTo>
                <a:cubicBezTo>
                  <a:pt x="0" y="909"/>
                  <a:pt x="128" y="1036"/>
                  <a:pt x="284" y="1036"/>
                </a:cubicBezTo>
                <a:lnTo>
                  <a:pt x="308" y="1036"/>
                </a:lnTo>
                <a:cubicBezTo>
                  <a:pt x="465" y="1036"/>
                  <a:pt x="592" y="909"/>
                  <a:pt x="592" y="752"/>
                </a:cubicBezTo>
                <a:lnTo>
                  <a:pt x="592" y="285"/>
                </a:lnTo>
                <a:cubicBezTo>
                  <a:pt x="592" y="128"/>
                  <a:pt x="465" y="1"/>
                  <a:pt x="308"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1" name="Google Shape;1471;p27"/>
          <p:cNvSpPr/>
          <p:nvPr/>
        </p:nvSpPr>
        <p:spPr>
          <a:xfrm>
            <a:off x="14335371" y="4804587"/>
            <a:ext cx="290637" cy="105275"/>
          </a:xfrm>
          <a:custGeom>
            <a:avLst/>
            <a:gdLst/>
            <a:ahLst/>
            <a:cxnLst/>
            <a:rect l="l" t="t" r="r" b="b"/>
            <a:pathLst>
              <a:path w="2827" h="1024" extrusionOk="0">
                <a:moveTo>
                  <a:pt x="2775" y="1"/>
                </a:moveTo>
                <a:cubicBezTo>
                  <a:pt x="2755" y="1"/>
                  <a:pt x="2737" y="12"/>
                  <a:pt x="2731" y="32"/>
                </a:cubicBezTo>
                <a:cubicBezTo>
                  <a:pt x="2553" y="579"/>
                  <a:pt x="2032" y="930"/>
                  <a:pt x="1404" y="930"/>
                </a:cubicBezTo>
                <a:cubicBezTo>
                  <a:pt x="785" y="930"/>
                  <a:pt x="271" y="582"/>
                  <a:pt x="96" y="45"/>
                </a:cubicBezTo>
                <a:cubicBezTo>
                  <a:pt x="90" y="26"/>
                  <a:pt x="72" y="14"/>
                  <a:pt x="52" y="14"/>
                </a:cubicBezTo>
                <a:cubicBezTo>
                  <a:pt x="47" y="14"/>
                  <a:pt x="42" y="14"/>
                  <a:pt x="37" y="16"/>
                </a:cubicBezTo>
                <a:cubicBezTo>
                  <a:pt x="12" y="23"/>
                  <a:pt x="0" y="50"/>
                  <a:pt x="7" y="74"/>
                </a:cubicBezTo>
                <a:cubicBezTo>
                  <a:pt x="196" y="651"/>
                  <a:pt x="744" y="1024"/>
                  <a:pt x="1406" y="1024"/>
                </a:cubicBezTo>
                <a:cubicBezTo>
                  <a:pt x="2074" y="1024"/>
                  <a:pt x="2630" y="646"/>
                  <a:pt x="2819" y="62"/>
                </a:cubicBezTo>
                <a:cubicBezTo>
                  <a:pt x="2826" y="37"/>
                  <a:pt x="2814" y="11"/>
                  <a:pt x="2789" y="3"/>
                </a:cubicBezTo>
                <a:cubicBezTo>
                  <a:pt x="2785" y="1"/>
                  <a:pt x="2780" y="1"/>
                  <a:pt x="2775"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2" name="Google Shape;1472;p27"/>
          <p:cNvSpPr/>
          <p:nvPr/>
        </p:nvSpPr>
        <p:spPr>
          <a:xfrm>
            <a:off x="14356035" y="4926308"/>
            <a:ext cx="187932" cy="198213"/>
          </a:xfrm>
          <a:custGeom>
            <a:avLst/>
            <a:gdLst/>
            <a:ahLst/>
            <a:cxnLst/>
            <a:rect l="l" t="t" r="r" b="b"/>
            <a:pathLst>
              <a:path w="1828" h="1928" extrusionOk="0">
                <a:moveTo>
                  <a:pt x="1764" y="0"/>
                </a:moveTo>
                <a:cubicBezTo>
                  <a:pt x="1739" y="0"/>
                  <a:pt x="1719" y="26"/>
                  <a:pt x="1719" y="52"/>
                </a:cubicBezTo>
                <a:cubicBezTo>
                  <a:pt x="1721" y="293"/>
                  <a:pt x="1724" y="536"/>
                  <a:pt x="1725" y="777"/>
                </a:cubicBezTo>
                <a:cubicBezTo>
                  <a:pt x="1726" y="925"/>
                  <a:pt x="1728" y="1074"/>
                  <a:pt x="1726" y="1222"/>
                </a:cubicBezTo>
                <a:cubicBezTo>
                  <a:pt x="1726" y="1250"/>
                  <a:pt x="1726" y="1280"/>
                  <a:pt x="1728" y="1311"/>
                </a:cubicBezTo>
                <a:cubicBezTo>
                  <a:pt x="1730" y="1448"/>
                  <a:pt x="1734" y="1603"/>
                  <a:pt x="1657" y="1703"/>
                </a:cubicBezTo>
                <a:cubicBezTo>
                  <a:pt x="1610" y="1763"/>
                  <a:pt x="1539" y="1795"/>
                  <a:pt x="1485" y="1811"/>
                </a:cubicBezTo>
                <a:cubicBezTo>
                  <a:pt x="1442" y="1826"/>
                  <a:pt x="1399" y="1833"/>
                  <a:pt x="1359" y="1833"/>
                </a:cubicBezTo>
                <a:cubicBezTo>
                  <a:pt x="1331" y="1833"/>
                  <a:pt x="1304" y="1830"/>
                  <a:pt x="1279" y="1823"/>
                </a:cubicBezTo>
                <a:cubicBezTo>
                  <a:pt x="1189" y="1799"/>
                  <a:pt x="1106" y="1728"/>
                  <a:pt x="1053" y="1626"/>
                </a:cubicBezTo>
                <a:cubicBezTo>
                  <a:pt x="996" y="1521"/>
                  <a:pt x="983" y="1403"/>
                  <a:pt x="971" y="1279"/>
                </a:cubicBezTo>
                <a:cubicBezTo>
                  <a:pt x="955" y="1141"/>
                  <a:pt x="941" y="999"/>
                  <a:pt x="861" y="873"/>
                </a:cubicBezTo>
                <a:cubicBezTo>
                  <a:pt x="802" y="776"/>
                  <a:pt x="706" y="705"/>
                  <a:pt x="599" y="681"/>
                </a:cubicBezTo>
                <a:cubicBezTo>
                  <a:pt x="572" y="675"/>
                  <a:pt x="545" y="672"/>
                  <a:pt x="518" y="672"/>
                </a:cubicBezTo>
                <a:cubicBezTo>
                  <a:pt x="356" y="672"/>
                  <a:pt x="190" y="774"/>
                  <a:pt x="103" y="936"/>
                </a:cubicBezTo>
                <a:cubicBezTo>
                  <a:pt x="1" y="1126"/>
                  <a:pt x="20" y="1344"/>
                  <a:pt x="53" y="1493"/>
                </a:cubicBezTo>
                <a:cubicBezTo>
                  <a:pt x="57" y="1513"/>
                  <a:pt x="76" y="1528"/>
                  <a:pt x="97" y="1528"/>
                </a:cubicBezTo>
                <a:cubicBezTo>
                  <a:pt x="101" y="1528"/>
                  <a:pt x="105" y="1528"/>
                  <a:pt x="108" y="1527"/>
                </a:cubicBezTo>
                <a:cubicBezTo>
                  <a:pt x="133" y="1522"/>
                  <a:pt x="148" y="1498"/>
                  <a:pt x="143" y="1473"/>
                </a:cubicBezTo>
                <a:cubicBezTo>
                  <a:pt x="112" y="1338"/>
                  <a:pt x="96" y="1143"/>
                  <a:pt x="184" y="979"/>
                </a:cubicBezTo>
                <a:cubicBezTo>
                  <a:pt x="254" y="849"/>
                  <a:pt x="390" y="765"/>
                  <a:pt x="518" y="765"/>
                </a:cubicBezTo>
                <a:cubicBezTo>
                  <a:pt x="538" y="765"/>
                  <a:pt x="558" y="768"/>
                  <a:pt x="578" y="772"/>
                </a:cubicBezTo>
                <a:cubicBezTo>
                  <a:pt x="660" y="791"/>
                  <a:pt x="734" y="846"/>
                  <a:pt x="782" y="922"/>
                </a:cubicBezTo>
                <a:cubicBezTo>
                  <a:pt x="850" y="1030"/>
                  <a:pt x="864" y="1157"/>
                  <a:pt x="879" y="1290"/>
                </a:cubicBezTo>
                <a:cubicBezTo>
                  <a:pt x="892" y="1418"/>
                  <a:pt x="906" y="1550"/>
                  <a:pt x="971" y="1671"/>
                </a:cubicBezTo>
                <a:cubicBezTo>
                  <a:pt x="1036" y="1795"/>
                  <a:pt x="1140" y="1883"/>
                  <a:pt x="1254" y="1914"/>
                </a:cubicBezTo>
                <a:cubicBezTo>
                  <a:pt x="1288" y="1923"/>
                  <a:pt x="1323" y="1927"/>
                  <a:pt x="1359" y="1927"/>
                </a:cubicBezTo>
                <a:cubicBezTo>
                  <a:pt x="1408" y="1927"/>
                  <a:pt x="1461" y="1919"/>
                  <a:pt x="1514" y="1899"/>
                </a:cubicBezTo>
                <a:cubicBezTo>
                  <a:pt x="1606" y="1872"/>
                  <a:pt x="1682" y="1822"/>
                  <a:pt x="1730" y="1759"/>
                </a:cubicBezTo>
                <a:cubicBezTo>
                  <a:pt x="1827" y="1632"/>
                  <a:pt x="1823" y="1462"/>
                  <a:pt x="1820" y="1309"/>
                </a:cubicBezTo>
                <a:cubicBezTo>
                  <a:pt x="1818" y="1279"/>
                  <a:pt x="1818" y="1250"/>
                  <a:pt x="1818" y="1222"/>
                </a:cubicBezTo>
                <a:cubicBezTo>
                  <a:pt x="1818" y="1074"/>
                  <a:pt x="1818" y="925"/>
                  <a:pt x="1817" y="777"/>
                </a:cubicBezTo>
                <a:cubicBezTo>
                  <a:pt x="1816" y="534"/>
                  <a:pt x="1813" y="292"/>
                  <a:pt x="1811" y="40"/>
                </a:cubicBezTo>
                <a:cubicBezTo>
                  <a:pt x="1810" y="16"/>
                  <a:pt x="1791" y="0"/>
                  <a:pt x="1764"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3" name="Google Shape;1473;p27"/>
          <p:cNvSpPr/>
          <p:nvPr/>
        </p:nvSpPr>
        <p:spPr>
          <a:xfrm>
            <a:off x="14313987" y="4854344"/>
            <a:ext cx="71554" cy="84508"/>
          </a:xfrm>
          <a:custGeom>
            <a:avLst/>
            <a:gdLst/>
            <a:ahLst/>
            <a:cxnLst/>
            <a:rect l="l" t="t" r="r" b="b"/>
            <a:pathLst>
              <a:path w="696" h="822" extrusionOk="0">
                <a:moveTo>
                  <a:pt x="52" y="0"/>
                </a:moveTo>
                <a:cubicBezTo>
                  <a:pt x="48" y="0"/>
                  <a:pt x="45" y="1"/>
                  <a:pt x="41" y="2"/>
                </a:cubicBezTo>
                <a:cubicBezTo>
                  <a:pt x="18" y="9"/>
                  <a:pt x="0" y="33"/>
                  <a:pt x="8" y="59"/>
                </a:cubicBezTo>
                <a:cubicBezTo>
                  <a:pt x="84" y="384"/>
                  <a:pt x="320" y="675"/>
                  <a:pt x="623" y="817"/>
                </a:cubicBezTo>
                <a:cubicBezTo>
                  <a:pt x="629" y="819"/>
                  <a:pt x="635" y="821"/>
                  <a:pt x="642" y="821"/>
                </a:cubicBezTo>
                <a:cubicBezTo>
                  <a:pt x="658" y="821"/>
                  <a:pt x="675" y="812"/>
                  <a:pt x="684" y="794"/>
                </a:cubicBezTo>
                <a:cubicBezTo>
                  <a:pt x="695" y="771"/>
                  <a:pt x="685" y="743"/>
                  <a:pt x="662" y="732"/>
                </a:cubicBezTo>
                <a:cubicBezTo>
                  <a:pt x="384" y="602"/>
                  <a:pt x="168" y="334"/>
                  <a:pt x="98" y="36"/>
                </a:cubicBezTo>
                <a:cubicBezTo>
                  <a:pt x="92" y="16"/>
                  <a:pt x="73" y="0"/>
                  <a:pt x="52"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4" name="Google Shape;1474;p27"/>
          <p:cNvSpPr/>
          <p:nvPr/>
        </p:nvSpPr>
        <p:spPr>
          <a:xfrm>
            <a:off x="14585191" y="4639481"/>
            <a:ext cx="45030" cy="44413"/>
          </a:xfrm>
          <a:custGeom>
            <a:avLst/>
            <a:gdLst/>
            <a:ahLst/>
            <a:cxnLst/>
            <a:rect l="l" t="t" r="r" b="b"/>
            <a:pathLst>
              <a:path w="438" h="432" extrusionOk="0">
                <a:moveTo>
                  <a:pt x="49" y="1"/>
                </a:moveTo>
                <a:cubicBezTo>
                  <a:pt x="27" y="1"/>
                  <a:pt x="7" y="18"/>
                  <a:pt x="4" y="41"/>
                </a:cubicBezTo>
                <a:cubicBezTo>
                  <a:pt x="0" y="67"/>
                  <a:pt x="18" y="89"/>
                  <a:pt x="43" y="93"/>
                </a:cubicBezTo>
                <a:cubicBezTo>
                  <a:pt x="194" y="115"/>
                  <a:pt x="322" y="243"/>
                  <a:pt x="342" y="392"/>
                </a:cubicBezTo>
                <a:cubicBezTo>
                  <a:pt x="345" y="416"/>
                  <a:pt x="365" y="432"/>
                  <a:pt x="388" y="432"/>
                </a:cubicBezTo>
                <a:lnTo>
                  <a:pt x="394" y="432"/>
                </a:lnTo>
                <a:cubicBezTo>
                  <a:pt x="420" y="428"/>
                  <a:pt x="437" y="405"/>
                  <a:pt x="434" y="380"/>
                </a:cubicBezTo>
                <a:cubicBezTo>
                  <a:pt x="406" y="191"/>
                  <a:pt x="246" y="28"/>
                  <a:pt x="57" y="1"/>
                </a:cubicBezTo>
                <a:cubicBezTo>
                  <a:pt x="54" y="1"/>
                  <a:pt x="52" y="1"/>
                  <a:pt x="4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5" name="Google Shape;1475;p27"/>
          <p:cNvSpPr/>
          <p:nvPr/>
        </p:nvSpPr>
        <p:spPr>
          <a:xfrm>
            <a:off x="14333726" y="4639481"/>
            <a:ext cx="45030" cy="44413"/>
          </a:xfrm>
          <a:custGeom>
            <a:avLst/>
            <a:gdLst/>
            <a:ahLst/>
            <a:cxnLst/>
            <a:rect l="l" t="t" r="r" b="b"/>
            <a:pathLst>
              <a:path w="438" h="432" extrusionOk="0">
                <a:moveTo>
                  <a:pt x="389" y="1"/>
                </a:moveTo>
                <a:cubicBezTo>
                  <a:pt x="386" y="1"/>
                  <a:pt x="384" y="1"/>
                  <a:pt x="381" y="1"/>
                </a:cubicBezTo>
                <a:cubicBezTo>
                  <a:pt x="192" y="28"/>
                  <a:pt x="31" y="191"/>
                  <a:pt x="5" y="380"/>
                </a:cubicBezTo>
                <a:cubicBezTo>
                  <a:pt x="1" y="405"/>
                  <a:pt x="18" y="428"/>
                  <a:pt x="44" y="432"/>
                </a:cubicBezTo>
                <a:lnTo>
                  <a:pt x="51" y="432"/>
                </a:lnTo>
                <a:cubicBezTo>
                  <a:pt x="73" y="432"/>
                  <a:pt x="94" y="416"/>
                  <a:pt x="97" y="392"/>
                </a:cubicBezTo>
                <a:cubicBezTo>
                  <a:pt x="116" y="243"/>
                  <a:pt x="244" y="115"/>
                  <a:pt x="395" y="93"/>
                </a:cubicBezTo>
                <a:cubicBezTo>
                  <a:pt x="420" y="89"/>
                  <a:pt x="438" y="67"/>
                  <a:pt x="435" y="41"/>
                </a:cubicBezTo>
                <a:cubicBezTo>
                  <a:pt x="431" y="18"/>
                  <a:pt x="411" y="1"/>
                  <a:pt x="389"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6" name="Google Shape;1476;p27"/>
          <p:cNvSpPr/>
          <p:nvPr/>
        </p:nvSpPr>
        <p:spPr>
          <a:xfrm>
            <a:off x="14063653" y="6471163"/>
            <a:ext cx="749261" cy="714307"/>
          </a:xfrm>
          <a:custGeom>
            <a:avLst/>
            <a:gdLst/>
            <a:ahLst/>
            <a:cxnLst/>
            <a:rect l="l" t="t" r="r" b="b"/>
            <a:pathLst>
              <a:path w="7288" h="6948" extrusionOk="0">
                <a:moveTo>
                  <a:pt x="3813" y="0"/>
                </a:moveTo>
                <a:cubicBezTo>
                  <a:pt x="2924" y="0"/>
                  <a:pt x="2035" y="339"/>
                  <a:pt x="1357" y="1017"/>
                </a:cubicBezTo>
                <a:cubicBezTo>
                  <a:pt x="0" y="2374"/>
                  <a:pt x="0" y="4574"/>
                  <a:pt x="1357" y="5930"/>
                </a:cubicBezTo>
                <a:cubicBezTo>
                  <a:pt x="2009" y="6581"/>
                  <a:pt x="2892" y="6947"/>
                  <a:pt x="3814" y="6947"/>
                </a:cubicBezTo>
                <a:cubicBezTo>
                  <a:pt x="4735" y="6947"/>
                  <a:pt x="5618" y="6581"/>
                  <a:pt x="6269" y="5930"/>
                </a:cubicBezTo>
                <a:cubicBezTo>
                  <a:pt x="6921" y="5279"/>
                  <a:pt x="7287" y="4395"/>
                  <a:pt x="7287" y="3474"/>
                </a:cubicBezTo>
                <a:cubicBezTo>
                  <a:pt x="7287" y="2553"/>
                  <a:pt x="6921" y="1669"/>
                  <a:pt x="6269" y="1017"/>
                </a:cubicBezTo>
                <a:cubicBezTo>
                  <a:pt x="5591" y="339"/>
                  <a:pt x="4702" y="0"/>
                  <a:pt x="3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7" name="Google Shape;1477;p27"/>
          <p:cNvSpPr/>
          <p:nvPr/>
        </p:nvSpPr>
        <p:spPr>
          <a:xfrm>
            <a:off x="14051420" y="6423770"/>
            <a:ext cx="808787" cy="808787"/>
          </a:xfrm>
          <a:custGeom>
            <a:avLst/>
            <a:gdLst/>
            <a:ahLst/>
            <a:cxnLst/>
            <a:rect l="l" t="t" r="r" b="b"/>
            <a:pathLst>
              <a:path w="7867" h="7867" extrusionOk="0">
                <a:moveTo>
                  <a:pt x="3934" y="460"/>
                </a:moveTo>
                <a:cubicBezTo>
                  <a:pt x="5852" y="460"/>
                  <a:pt x="7407" y="2015"/>
                  <a:pt x="7407" y="3934"/>
                </a:cubicBezTo>
                <a:cubicBezTo>
                  <a:pt x="7408" y="5852"/>
                  <a:pt x="5853" y="7407"/>
                  <a:pt x="3934" y="7407"/>
                </a:cubicBezTo>
                <a:cubicBezTo>
                  <a:pt x="2015" y="7407"/>
                  <a:pt x="460" y="5852"/>
                  <a:pt x="460" y="3934"/>
                </a:cubicBezTo>
                <a:cubicBezTo>
                  <a:pt x="460" y="2015"/>
                  <a:pt x="2015" y="460"/>
                  <a:pt x="3934" y="460"/>
                </a:cubicBezTo>
                <a:close/>
                <a:moveTo>
                  <a:pt x="3934" y="1"/>
                </a:moveTo>
                <a:cubicBezTo>
                  <a:pt x="1766" y="1"/>
                  <a:pt x="1" y="1766"/>
                  <a:pt x="1" y="3934"/>
                </a:cubicBezTo>
                <a:cubicBezTo>
                  <a:pt x="1" y="6102"/>
                  <a:pt x="1766" y="7867"/>
                  <a:pt x="3934" y="7867"/>
                </a:cubicBezTo>
                <a:cubicBezTo>
                  <a:pt x="6103" y="7867"/>
                  <a:pt x="7867" y="6102"/>
                  <a:pt x="7867" y="3934"/>
                </a:cubicBezTo>
                <a:cubicBezTo>
                  <a:pt x="7867" y="1765"/>
                  <a:pt x="6102" y="1"/>
                  <a:pt x="3934"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8" name="Google Shape;1478;p27"/>
          <p:cNvSpPr/>
          <p:nvPr/>
        </p:nvSpPr>
        <p:spPr>
          <a:xfrm>
            <a:off x="14295996" y="6705559"/>
            <a:ext cx="342966" cy="360237"/>
          </a:xfrm>
          <a:custGeom>
            <a:avLst/>
            <a:gdLst/>
            <a:ahLst/>
            <a:cxnLst/>
            <a:rect l="l" t="t" r="r" b="b"/>
            <a:pathLst>
              <a:path w="3336" h="3504" extrusionOk="0">
                <a:moveTo>
                  <a:pt x="2624" y="199"/>
                </a:moveTo>
                <a:cubicBezTo>
                  <a:pt x="2904" y="199"/>
                  <a:pt x="3132" y="428"/>
                  <a:pt x="3132" y="710"/>
                </a:cubicBezTo>
                <a:lnTo>
                  <a:pt x="3132" y="3301"/>
                </a:lnTo>
                <a:lnTo>
                  <a:pt x="200" y="3301"/>
                </a:lnTo>
                <a:lnTo>
                  <a:pt x="200" y="710"/>
                </a:lnTo>
                <a:cubicBezTo>
                  <a:pt x="200" y="428"/>
                  <a:pt x="427" y="199"/>
                  <a:pt x="709" y="199"/>
                </a:cubicBezTo>
                <a:close/>
                <a:moveTo>
                  <a:pt x="711" y="1"/>
                </a:moveTo>
                <a:cubicBezTo>
                  <a:pt x="319" y="1"/>
                  <a:pt x="1" y="319"/>
                  <a:pt x="1" y="711"/>
                </a:cubicBezTo>
                <a:lnTo>
                  <a:pt x="1" y="3403"/>
                </a:lnTo>
                <a:cubicBezTo>
                  <a:pt x="1" y="3458"/>
                  <a:pt x="46" y="3503"/>
                  <a:pt x="101" y="3503"/>
                </a:cubicBezTo>
                <a:lnTo>
                  <a:pt x="3234" y="3503"/>
                </a:lnTo>
                <a:cubicBezTo>
                  <a:pt x="3289" y="3503"/>
                  <a:pt x="3334" y="3458"/>
                  <a:pt x="3335" y="3403"/>
                </a:cubicBezTo>
                <a:lnTo>
                  <a:pt x="3335" y="711"/>
                </a:lnTo>
                <a:cubicBezTo>
                  <a:pt x="3335" y="319"/>
                  <a:pt x="3017" y="1"/>
                  <a:pt x="2625"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79" name="Google Shape;1479;p27"/>
          <p:cNvSpPr/>
          <p:nvPr/>
        </p:nvSpPr>
        <p:spPr>
          <a:xfrm>
            <a:off x="14297024" y="6819570"/>
            <a:ext cx="339676" cy="20664"/>
          </a:xfrm>
          <a:custGeom>
            <a:avLst/>
            <a:gdLst/>
            <a:ahLst/>
            <a:cxnLst/>
            <a:rect l="l" t="t" r="r" b="b"/>
            <a:pathLst>
              <a:path w="3304" h="201" extrusionOk="0">
                <a:moveTo>
                  <a:pt x="101" y="1"/>
                </a:moveTo>
                <a:cubicBezTo>
                  <a:pt x="46" y="1"/>
                  <a:pt x="1" y="45"/>
                  <a:pt x="1" y="100"/>
                </a:cubicBezTo>
                <a:cubicBezTo>
                  <a:pt x="1" y="155"/>
                  <a:pt x="46" y="200"/>
                  <a:pt x="101" y="200"/>
                </a:cubicBezTo>
                <a:lnTo>
                  <a:pt x="3203" y="200"/>
                </a:lnTo>
                <a:cubicBezTo>
                  <a:pt x="3259" y="200"/>
                  <a:pt x="3304" y="155"/>
                  <a:pt x="3304" y="100"/>
                </a:cubicBezTo>
                <a:cubicBezTo>
                  <a:pt x="3304" y="45"/>
                  <a:pt x="3259" y="1"/>
                  <a:pt x="3203"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0" name="Google Shape;1480;p27"/>
          <p:cNvSpPr/>
          <p:nvPr/>
        </p:nvSpPr>
        <p:spPr>
          <a:xfrm>
            <a:off x="14297436" y="6955479"/>
            <a:ext cx="339573" cy="20664"/>
          </a:xfrm>
          <a:custGeom>
            <a:avLst/>
            <a:gdLst/>
            <a:ahLst/>
            <a:cxnLst/>
            <a:rect l="l" t="t" r="r" b="b"/>
            <a:pathLst>
              <a:path w="3303" h="201" extrusionOk="0">
                <a:moveTo>
                  <a:pt x="100" y="1"/>
                </a:moveTo>
                <a:cubicBezTo>
                  <a:pt x="46" y="1"/>
                  <a:pt x="1" y="46"/>
                  <a:pt x="1" y="101"/>
                </a:cubicBezTo>
                <a:cubicBezTo>
                  <a:pt x="1" y="155"/>
                  <a:pt x="46" y="200"/>
                  <a:pt x="100" y="200"/>
                </a:cubicBezTo>
                <a:lnTo>
                  <a:pt x="3202" y="200"/>
                </a:lnTo>
                <a:cubicBezTo>
                  <a:pt x="3259" y="200"/>
                  <a:pt x="3303" y="155"/>
                  <a:pt x="3302" y="101"/>
                </a:cubicBezTo>
                <a:cubicBezTo>
                  <a:pt x="3302" y="46"/>
                  <a:pt x="3257" y="1"/>
                  <a:pt x="3202"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1" name="Google Shape;1481;p27"/>
          <p:cNvSpPr/>
          <p:nvPr/>
        </p:nvSpPr>
        <p:spPr>
          <a:xfrm>
            <a:off x="14419981" y="6881767"/>
            <a:ext cx="93966" cy="30945"/>
          </a:xfrm>
          <a:custGeom>
            <a:avLst/>
            <a:gdLst/>
            <a:ahLst/>
            <a:cxnLst/>
            <a:rect l="l" t="t" r="r" b="b"/>
            <a:pathLst>
              <a:path w="914" h="301" extrusionOk="0">
                <a:moveTo>
                  <a:pt x="150" y="1"/>
                </a:moveTo>
                <a:cubicBezTo>
                  <a:pt x="68" y="1"/>
                  <a:pt x="1" y="67"/>
                  <a:pt x="1" y="150"/>
                </a:cubicBezTo>
                <a:cubicBezTo>
                  <a:pt x="1" y="232"/>
                  <a:pt x="67" y="300"/>
                  <a:pt x="150" y="300"/>
                </a:cubicBezTo>
                <a:lnTo>
                  <a:pt x="764" y="300"/>
                </a:lnTo>
                <a:cubicBezTo>
                  <a:pt x="847" y="300"/>
                  <a:pt x="914" y="233"/>
                  <a:pt x="914" y="150"/>
                </a:cubicBezTo>
                <a:cubicBezTo>
                  <a:pt x="914" y="68"/>
                  <a:pt x="847" y="1"/>
                  <a:pt x="764"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2" name="Google Shape;1482;p27"/>
          <p:cNvSpPr/>
          <p:nvPr/>
        </p:nvSpPr>
        <p:spPr>
          <a:xfrm>
            <a:off x="14451543" y="6850206"/>
            <a:ext cx="30842" cy="94069"/>
          </a:xfrm>
          <a:custGeom>
            <a:avLst/>
            <a:gdLst/>
            <a:ahLst/>
            <a:cxnLst/>
            <a:rect l="l" t="t" r="r" b="b"/>
            <a:pathLst>
              <a:path w="300" h="915" extrusionOk="0">
                <a:moveTo>
                  <a:pt x="150" y="1"/>
                </a:moveTo>
                <a:cubicBezTo>
                  <a:pt x="68" y="1"/>
                  <a:pt x="1" y="67"/>
                  <a:pt x="1" y="150"/>
                </a:cubicBezTo>
                <a:lnTo>
                  <a:pt x="1" y="764"/>
                </a:lnTo>
                <a:cubicBezTo>
                  <a:pt x="1" y="846"/>
                  <a:pt x="67" y="914"/>
                  <a:pt x="150" y="914"/>
                </a:cubicBezTo>
                <a:cubicBezTo>
                  <a:pt x="233" y="914"/>
                  <a:pt x="300" y="846"/>
                  <a:pt x="300" y="764"/>
                </a:cubicBezTo>
                <a:lnTo>
                  <a:pt x="300" y="150"/>
                </a:lnTo>
                <a:cubicBezTo>
                  <a:pt x="300" y="68"/>
                  <a:pt x="233" y="1"/>
                  <a:pt x="150"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3" name="Google Shape;1483;p27"/>
          <p:cNvSpPr/>
          <p:nvPr/>
        </p:nvSpPr>
        <p:spPr>
          <a:xfrm>
            <a:off x="14305455" y="6771149"/>
            <a:ext cx="168810" cy="10281"/>
          </a:xfrm>
          <a:custGeom>
            <a:avLst/>
            <a:gdLst/>
            <a:ahLst/>
            <a:cxnLst/>
            <a:rect l="l" t="t" r="r" b="b"/>
            <a:pathLst>
              <a:path w="1642" h="100" extrusionOk="0">
                <a:moveTo>
                  <a:pt x="51" y="0"/>
                </a:moveTo>
                <a:cubicBezTo>
                  <a:pt x="24" y="0"/>
                  <a:pt x="1" y="22"/>
                  <a:pt x="1" y="49"/>
                </a:cubicBezTo>
                <a:cubicBezTo>
                  <a:pt x="1" y="77"/>
                  <a:pt x="22" y="99"/>
                  <a:pt x="51" y="99"/>
                </a:cubicBezTo>
                <a:lnTo>
                  <a:pt x="1591" y="99"/>
                </a:lnTo>
                <a:cubicBezTo>
                  <a:pt x="1618" y="99"/>
                  <a:pt x="1642" y="77"/>
                  <a:pt x="1641" y="49"/>
                </a:cubicBezTo>
                <a:cubicBezTo>
                  <a:pt x="1641" y="23"/>
                  <a:pt x="1618" y="0"/>
                  <a:pt x="1591"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4" name="Google Shape;1484;p27"/>
          <p:cNvSpPr/>
          <p:nvPr/>
        </p:nvSpPr>
        <p:spPr>
          <a:xfrm>
            <a:off x="14464291" y="7000096"/>
            <a:ext cx="168193" cy="10384"/>
          </a:xfrm>
          <a:custGeom>
            <a:avLst/>
            <a:gdLst/>
            <a:ahLst/>
            <a:cxnLst/>
            <a:rect l="l" t="t" r="r" b="b"/>
            <a:pathLst>
              <a:path w="1636" h="101" extrusionOk="0">
                <a:moveTo>
                  <a:pt x="51" y="1"/>
                </a:moveTo>
                <a:cubicBezTo>
                  <a:pt x="24" y="1"/>
                  <a:pt x="1" y="22"/>
                  <a:pt x="1" y="51"/>
                </a:cubicBezTo>
                <a:cubicBezTo>
                  <a:pt x="1" y="77"/>
                  <a:pt x="22" y="101"/>
                  <a:pt x="51" y="101"/>
                </a:cubicBezTo>
                <a:lnTo>
                  <a:pt x="1585" y="101"/>
                </a:lnTo>
                <a:cubicBezTo>
                  <a:pt x="1612" y="101"/>
                  <a:pt x="1636" y="77"/>
                  <a:pt x="1634" y="51"/>
                </a:cubicBezTo>
                <a:cubicBezTo>
                  <a:pt x="1634" y="24"/>
                  <a:pt x="1612" y="1"/>
                  <a:pt x="1585"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5" name="Google Shape;1485;p27"/>
          <p:cNvSpPr/>
          <p:nvPr/>
        </p:nvSpPr>
        <p:spPr>
          <a:xfrm>
            <a:off x="14283145" y="6601829"/>
            <a:ext cx="368462" cy="123883"/>
          </a:xfrm>
          <a:custGeom>
            <a:avLst/>
            <a:gdLst/>
            <a:ahLst/>
            <a:cxnLst/>
            <a:rect l="l" t="t" r="r" b="b"/>
            <a:pathLst>
              <a:path w="3584" h="1205" extrusionOk="0">
                <a:moveTo>
                  <a:pt x="3383" y="200"/>
                </a:moveTo>
                <a:lnTo>
                  <a:pt x="3383" y="1004"/>
                </a:lnTo>
                <a:lnTo>
                  <a:pt x="201" y="1004"/>
                </a:lnTo>
                <a:lnTo>
                  <a:pt x="201" y="200"/>
                </a:lnTo>
                <a:close/>
                <a:moveTo>
                  <a:pt x="100" y="1"/>
                </a:moveTo>
                <a:cubicBezTo>
                  <a:pt x="45" y="1"/>
                  <a:pt x="1" y="45"/>
                  <a:pt x="1" y="100"/>
                </a:cubicBezTo>
                <a:lnTo>
                  <a:pt x="1" y="1104"/>
                </a:lnTo>
                <a:cubicBezTo>
                  <a:pt x="1" y="1159"/>
                  <a:pt x="45" y="1204"/>
                  <a:pt x="100" y="1204"/>
                </a:cubicBezTo>
                <a:lnTo>
                  <a:pt x="3483" y="1204"/>
                </a:lnTo>
                <a:cubicBezTo>
                  <a:pt x="3539" y="1204"/>
                  <a:pt x="3584" y="1159"/>
                  <a:pt x="3583" y="1104"/>
                </a:cubicBezTo>
                <a:lnTo>
                  <a:pt x="3583" y="100"/>
                </a:lnTo>
                <a:cubicBezTo>
                  <a:pt x="3583" y="45"/>
                  <a:pt x="3538" y="1"/>
                  <a:pt x="3483"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6" name="Google Shape;1486;p27"/>
          <p:cNvSpPr/>
          <p:nvPr/>
        </p:nvSpPr>
        <p:spPr>
          <a:xfrm>
            <a:off x="14331156" y="6608203"/>
            <a:ext cx="10486" cy="111135"/>
          </a:xfrm>
          <a:custGeom>
            <a:avLst/>
            <a:gdLst/>
            <a:ahLst/>
            <a:cxnLst/>
            <a:rect l="l" t="t" r="r" b="b"/>
            <a:pathLst>
              <a:path w="102" h="1081" extrusionOk="0">
                <a:moveTo>
                  <a:pt x="50" y="0"/>
                </a:moveTo>
                <a:cubicBezTo>
                  <a:pt x="23" y="0"/>
                  <a:pt x="0" y="22"/>
                  <a:pt x="0" y="50"/>
                </a:cubicBezTo>
                <a:lnTo>
                  <a:pt x="0" y="1031"/>
                </a:lnTo>
                <a:cubicBezTo>
                  <a:pt x="0" y="1058"/>
                  <a:pt x="22" y="1081"/>
                  <a:pt x="50" y="1081"/>
                </a:cubicBezTo>
                <a:cubicBezTo>
                  <a:pt x="78" y="1081"/>
                  <a:pt x="102" y="1059"/>
                  <a:pt x="100" y="1033"/>
                </a:cubicBezTo>
                <a:lnTo>
                  <a:pt x="100" y="50"/>
                </a:lnTo>
                <a:cubicBezTo>
                  <a:pt x="100" y="23"/>
                  <a:pt x="77" y="0"/>
                  <a:pt x="50"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7" name="Google Shape;1487;p27"/>
          <p:cNvSpPr/>
          <p:nvPr/>
        </p:nvSpPr>
        <p:spPr>
          <a:xfrm>
            <a:off x="14374849" y="6608203"/>
            <a:ext cx="10486" cy="111135"/>
          </a:xfrm>
          <a:custGeom>
            <a:avLst/>
            <a:gdLst/>
            <a:ahLst/>
            <a:cxnLst/>
            <a:rect l="l" t="t" r="r" b="b"/>
            <a:pathLst>
              <a:path w="102" h="1081" extrusionOk="0">
                <a:moveTo>
                  <a:pt x="51" y="0"/>
                </a:moveTo>
                <a:cubicBezTo>
                  <a:pt x="24" y="0"/>
                  <a:pt x="1" y="22"/>
                  <a:pt x="1" y="50"/>
                </a:cubicBezTo>
                <a:lnTo>
                  <a:pt x="1" y="1031"/>
                </a:lnTo>
                <a:cubicBezTo>
                  <a:pt x="1" y="1058"/>
                  <a:pt x="22" y="1081"/>
                  <a:pt x="51" y="1081"/>
                </a:cubicBezTo>
                <a:cubicBezTo>
                  <a:pt x="78" y="1081"/>
                  <a:pt x="101" y="1059"/>
                  <a:pt x="101" y="1033"/>
                </a:cubicBezTo>
                <a:lnTo>
                  <a:pt x="101" y="50"/>
                </a:lnTo>
                <a:cubicBezTo>
                  <a:pt x="101" y="23"/>
                  <a:pt x="78" y="0"/>
                  <a:pt x="51"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8" name="Google Shape;1488;p27"/>
          <p:cNvSpPr/>
          <p:nvPr/>
        </p:nvSpPr>
        <p:spPr>
          <a:xfrm>
            <a:off x="14418542" y="6608203"/>
            <a:ext cx="10384" cy="111135"/>
          </a:xfrm>
          <a:custGeom>
            <a:avLst/>
            <a:gdLst/>
            <a:ahLst/>
            <a:cxnLst/>
            <a:rect l="l" t="t" r="r" b="b"/>
            <a:pathLst>
              <a:path w="101" h="1081" extrusionOk="0">
                <a:moveTo>
                  <a:pt x="51" y="0"/>
                </a:moveTo>
                <a:cubicBezTo>
                  <a:pt x="24" y="0"/>
                  <a:pt x="1" y="22"/>
                  <a:pt x="1" y="50"/>
                </a:cubicBezTo>
                <a:lnTo>
                  <a:pt x="1" y="1031"/>
                </a:lnTo>
                <a:cubicBezTo>
                  <a:pt x="1" y="1058"/>
                  <a:pt x="22" y="1081"/>
                  <a:pt x="51" y="1081"/>
                </a:cubicBezTo>
                <a:cubicBezTo>
                  <a:pt x="77" y="1081"/>
                  <a:pt x="101" y="1059"/>
                  <a:pt x="101" y="1033"/>
                </a:cubicBezTo>
                <a:lnTo>
                  <a:pt x="101" y="50"/>
                </a:lnTo>
                <a:cubicBezTo>
                  <a:pt x="101" y="23"/>
                  <a:pt x="77" y="0"/>
                  <a:pt x="51"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89" name="Google Shape;1489;p27"/>
          <p:cNvSpPr/>
          <p:nvPr/>
        </p:nvSpPr>
        <p:spPr>
          <a:xfrm>
            <a:off x="14462234" y="6608203"/>
            <a:ext cx="10384" cy="111135"/>
          </a:xfrm>
          <a:custGeom>
            <a:avLst/>
            <a:gdLst/>
            <a:ahLst/>
            <a:cxnLst/>
            <a:rect l="l" t="t" r="r" b="b"/>
            <a:pathLst>
              <a:path w="101" h="1081" extrusionOk="0">
                <a:moveTo>
                  <a:pt x="50" y="0"/>
                </a:moveTo>
                <a:cubicBezTo>
                  <a:pt x="24" y="0"/>
                  <a:pt x="0" y="22"/>
                  <a:pt x="0" y="50"/>
                </a:cubicBezTo>
                <a:lnTo>
                  <a:pt x="0" y="1031"/>
                </a:lnTo>
                <a:cubicBezTo>
                  <a:pt x="0" y="1058"/>
                  <a:pt x="22" y="1081"/>
                  <a:pt x="50" y="1081"/>
                </a:cubicBezTo>
                <a:cubicBezTo>
                  <a:pt x="77" y="1081"/>
                  <a:pt x="100" y="1059"/>
                  <a:pt x="100" y="1033"/>
                </a:cubicBezTo>
                <a:lnTo>
                  <a:pt x="100" y="50"/>
                </a:lnTo>
                <a:cubicBezTo>
                  <a:pt x="100" y="23"/>
                  <a:pt x="77" y="0"/>
                  <a:pt x="50"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0" name="Google Shape;1490;p27"/>
          <p:cNvSpPr/>
          <p:nvPr/>
        </p:nvSpPr>
        <p:spPr>
          <a:xfrm>
            <a:off x="14505824" y="6608203"/>
            <a:ext cx="10486" cy="111135"/>
          </a:xfrm>
          <a:custGeom>
            <a:avLst/>
            <a:gdLst/>
            <a:ahLst/>
            <a:cxnLst/>
            <a:rect l="l" t="t" r="r" b="b"/>
            <a:pathLst>
              <a:path w="102" h="1081" extrusionOk="0">
                <a:moveTo>
                  <a:pt x="51" y="0"/>
                </a:moveTo>
                <a:cubicBezTo>
                  <a:pt x="24" y="0"/>
                  <a:pt x="1" y="22"/>
                  <a:pt x="1" y="50"/>
                </a:cubicBezTo>
                <a:lnTo>
                  <a:pt x="1" y="1031"/>
                </a:lnTo>
                <a:cubicBezTo>
                  <a:pt x="1" y="1058"/>
                  <a:pt x="22" y="1081"/>
                  <a:pt x="51" y="1081"/>
                </a:cubicBezTo>
                <a:cubicBezTo>
                  <a:pt x="79" y="1081"/>
                  <a:pt x="101" y="1059"/>
                  <a:pt x="101" y="1033"/>
                </a:cubicBezTo>
                <a:lnTo>
                  <a:pt x="101" y="50"/>
                </a:lnTo>
                <a:cubicBezTo>
                  <a:pt x="101" y="23"/>
                  <a:pt x="79" y="0"/>
                  <a:pt x="51"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1" name="Google Shape;1491;p27"/>
          <p:cNvSpPr/>
          <p:nvPr/>
        </p:nvSpPr>
        <p:spPr>
          <a:xfrm>
            <a:off x="14549517" y="6608203"/>
            <a:ext cx="10384" cy="111135"/>
          </a:xfrm>
          <a:custGeom>
            <a:avLst/>
            <a:gdLst/>
            <a:ahLst/>
            <a:cxnLst/>
            <a:rect l="l" t="t" r="r" b="b"/>
            <a:pathLst>
              <a:path w="101" h="1081" extrusionOk="0">
                <a:moveTo>
                  <a:pt x="51" y="0"/>
                </a:moveTo>
                <a:cubicBezTo>
                  <a:pt x="24" y="0"/>
                  <a:pt x="0" y="22"/>
                  <a:pt x="0" y="50"/>
                </a:cubicBezTo>
                <a:lnTo>
                  <a:pt x="0" y="1031"/>
                </a:lnTo>
                <a:cubicBezTo>
                  <a:pt x="0" y="1058"/>
                  <a:pt x="22" y="1081"/>
                  <a:pt x="51" y="1081"/>
                </a:cubicBezTo>
                <a:cubicBezTo>
                  <a:pt x="78" y="1081"/>
                  <a:pt x="101" y="1059"/>
                  <a:pt x="101" y="1033"/>
                </a:cubicBezTo>
                <a:lnTo>
                  <a:pt x="101" y="50"/>
                </a:lnTo>
                <a:cubicBezTo>
                  <a:pt x="101" y="23"/>
                  <a:pt x="77" y="0"/>
                  <a:pt x="51"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2" name="Google Shape;1492;p27"/>
          <p:cNvSpPr/>
          <p:nvPr/>
        </p:nvSpPr>
        <p:spPr>
          <a:xfrm>
            <a:off x="14593210" y="6608203"/>
            <a:ext cx="10384" cy="111135"/>
          </a:xfrm>
          <a:custGeom>
            <a:avLst/>
            <a:gdLst/>
            <a:ahLst/>
            <a:cxnLst/>
            <a:rect l="l" t="t" r="r" b="b"/>
            <a:pathLst>
              <a:path w="101" h="1081" extrusionOk="0">
                <a:moveTo>
                  <a:pt x="50" y="0"/>
                </a:moveTo>
                <a:cubicBezTo>
                  <a:pt x="24" y="0"/>
                  <a:pt x="0" y="22"/>
                  <a:pt x="0" y="50"/>
                </a:cubicBezTo>
                <a:lnTo>
                  <a:pt x="0" y="1031"/>
                </a:lnTo>
                <a:cubicBezTo>
                  <a:pt x="0" y="1058"/>
                  <a:pt x="22" y="1081"/>
                  <a:pt x="50" y="1081"/>
                </a:cubicBezTo>
                <a:cubicBezTo>
                  <a:pt x="78" y="1081"/>
                  <a:pt x="100" y="1059"/>
                  <a:pt x="100" y="1033"/>
                </a:cubicBezTo>
                <a:lnTo>
                  <a:pt x="100" y="50"/>
                </a:lnTo>
                <a:cubicBezTo>
                  <a:pt x="100" y="23"/>
                  <a:pt x="78" y="0"/>
                  <a:pt x="50"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3" name="Google Shape;1493;p27"/>
          <p:cNvSpPr/>
          <p:nvPr/>
        </p:nvSpPr>
        <p:spPr>
          <a:xfrm>
            <a:off x="14290753" y="6646652"/>
            <a:ext cx="225560" cy="10384"/>
          </a:xfrm>
          <a:custGeom>
            <a:avLst/>
            <a:gdLst/>
            <a:ahLst/>
            <a:cxnLst/>
            <a:rect l="l" t="t" r="r" b="b"/>
            <a:pathLst>
              <a:path w="2194" h="101" extrusionOk="0">
                <a:moveTo>
                  <a:pt x="50" y="1"/>
                </a:moveTo>
                <a:cubicBezTo>
                  <a:pt x="24" y="1"/>
                  <a:pt x="0" y="24"/>
                  <a:pt x="0" y="51"/>
                </a:cubicBezTo>
                <a:cubicBezTo>
                  <a:pt x="0" y="77"/>
                  <a:pt x="22" y="101"/>
                  <a:pt x="50" y="101"/>
                </a:cubicBezTo>
                <a:lnTo>
                  <a:pt x="2143" y="101"/>
                </a:lnTo>
                <a:cubicBezTo>
                  <a:pt x="2171" y="101"/>
                  <a:pt x="2193" y="77"/>
                  <a:pt x="2193" y="51"/>
                </a:cubicBezTo>
                <a:cubicBezTo>
                  <a:pt x="2193" y="24"/>
                  <a:pt x="2171" y="1"/>
                  <a:pt x="2143"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4" name="Google Shape;1494;p27"/>
          <p:cNvSpPr/>
          <p:nvPr/>
        </p:nvSpPr>
        <p:spPr>
          <a:xfrm>
            <a:off x="14507881" y="6667213"/>
            <a:ext cx="136220" cy="10384"/>
          </a:xfrm>
          <a:custGeom>
            <a:avLst/>
            <a:gdLst/>
            <a:ahLst/>
            <a:cxnLst/>
            <a:rect l="l" t="t" r="r" b="b"/>
            <a:pathLst>
              <a:path w="1325" h="101" extrusionOk="0">
                <a:moveTo>
                  <a:pt x="50" y="0"/>
                </a:moveTo>
                <a:cubicBezTo>
                  <a:pt x="23" y="0"/>
                  <a:pt x="0" y="22"/>
                  <a:pt x="0" y="50"/>
                </a:cubicBezTo>
                <a:cubicBezTo>
                  <a:pt x="0" y="77"/>
                  <a:pt x="22" y="100"/>
                  <a:pt x="50" y="100"/>
                </a:cubicBezTo>
                <a:lnTo>
                  <a:pt x="1274" y="100"/>
                </a:lnTo>
                <a:cubicBezTo>
                  <a:pt x="1302" y="100"/>
                  <a:pt x="1324" y="77"/>
                  <a:pt x="1324" y="50"/>
                </a:cubicBezTo>
                <a:cubicBezTo>
                  <a:pt x="1324" y="24"/>
                  <a:pt x="1302" y="0"/>
                  <a:pt x="1274" y="0"/>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5" name="Google Shape;1495;p27"/>
          <p:cNvSpPr/>
          <p:nvPr/>
        </p:nvSpPr>
        <p:spPr>
          <a:xfrm>
            <a:off x="14676792" y="6860075"/>
            <a:ext cx="10384" cy="173950"/>
          </a:xfrm>
          <a:custGeom>
            <a:avLst/>
            <a:gdLst/>
            <a:ahLst/>
            <a:cxnLst/>
            <a:rect l="l" t="t" r="r" b="b"/>
            <a:pathLst>
              <a:path w="101" h="1692" extrusionOk="0">
                <a:moveTo>
                  <a:pt x="51" y="1"/>
                </a:moveTo>
                <a:cubicBezTo>
                  <a:pt x="24" y="1"/>
                  <a:pt x="0" y="22"/>
                  <a:pt x="0" y="51"/>
                </a:cubicBezTo>
                <a:lnTo>
                  <a:pt x="0" y="1642"/>
                </a:lnTo>
                <a:cubicBezTo>
                  <a:pt x="0" y="1669"/>
                  <a:pt x="22" y="1691"/>
                  <a:pt x="51" y="1691"/>
                </a:cubicBezTo>
                <a:cubicBezTo>
                  <a:pt x="78" y="1691"/>
                  <a:pt x="101" y="1670"/>
                  <a:pt x="101" y="1642"/>
                </a:cubicBezTo>
                <a:lnTo>
                  <a:pt x="101" y="51"/>
                </a:lnTo>
                <a:cubicBezTo>
                  <a:pt x="101" y="23"/>
                  <a:pt x="77" y="1"/>
                  <a:pt x="51"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6" name="Google Shape;1496;p27"/>
          <p:cNvSpPr/>
          <p:nvPr/>
        </p:nvSpPr>
        <p:spPr>
          <a:xfrm>
            <a:off x="14297538" y="6565950"/>
            <a:ext cx="155445" cy="10384"/>
          </a:xfrm>
          <a:custGeom>
            <a:avLst/>
            <a:gdLst/>
            <a:ahLst/>
            <a:cxnLst/>
            <a:rect l="l" t="t" r="r" b="b"/>
            <a:pathLst>
              <a:path w="1512" h="101" extrusionOk="0">
                <a:moveTo>
                  <a:pt x="51" y="1"/>
                </a:moveTo>
                <a:cubicBezTo>
                  <a:pt x="24" y="1"/>
                  <a:pt x="1" y="22"/>
                  <a:pt x="1" y="50"/>
                </a:cubicBezTo>
                <a:cubicBezTo>
                  <a:pt x="1" y="78"/>
                  <a:pt x="22" y="100"/>
                  <a:pt x="51" y="100"/>
                </a:cubicBezTo>
                <a:lnTo>
                  <a:pt x="1462" y="100"/>
                </a:lnTo>
                <a:cubicBezTo>
                  <a:pt x="1489" y="100"/>
                  <a:pt x="1511" y="79"/>
                  <a:pt x="1511" y="50"/>
                </a:cubicBezTo>
                <a:cubicBezTo>
                  <a:pt x="1511" y="23"/>
                  <a:pt x="1490" y="1"/>
                  <a:pt x="1462" y="1"/>
                </a:cubicBezTo>
                <a:close/>
              </a:path>
            </a:pathLst>
          </a:custGeom>
          <a:solidFill>
            <a:srgbClr val="00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1497" name="Google Shape;1497;p27"/>
          <p:cNvGrpSpPr/>
          <p:nvPr/>
        </p:nvGrpSpPr>
        <p:grpSpPr>
          <a:xfrm>
            <a:off x="3416366" y="1876864"/>
            <a:ext cx="2267300" cy="1986404"/>
            <a:chOff x="2923467" y="1485566"/>
            <a:chExt cx="3278788" cy="2973797"/>
          </a:xfrm>
        </p:grpSpPr>
        <p:sp>
          <p:nvSpPr>
            <p:cNvPr id="1498" name="Google Shape;1498;p27"/>
            <p:cNvSpPr/>
            <p:nvPr/>
          </p:nvSpPr>
          <p:spPr>
            <a:xfrm>
              <a:off x="3421305" y="1721495"/>
              <a:ext cx="2246897" cy="2246858"/>
            </a:xfrm>
            <a:custGeom>
              <a:avLst/>
              <a:gdLst/>
              <a:ahLst/>
              <a:cxnLst/>
              <a:rect l="l" t="t" r="r" b="b"/>
              <a:pathLst>
                <a:path w="57683" h="57682" extrusionOk="0">
                  <a:moveTo>
                    <a:pt x="28841" y="0"/>
                  </a:moveTo>
                  <a:cubicBezTo>
                    <a:pt x="21193" y="0"/>
                    <a:pt x="13856" y="3039"/>
                    <a:pt x="8448" y="8448"/>
                  </a:cubicBezTo>
                  <a:cubicBezTo>
                    <a:pt x="3039" y="13856"/>
                    <a:pt x="0" y="21191"/>
                    <a:pt x="0" y="28841"/>
                  </a:cubicBezTo>
                  <a:cubicBezTo>
                    <a:pt x="0" y="36490"/>
                    <a:pt x="3039" y="43825"/>
                    <a:pt x="8448" y="49235"/>
                  </a:cubicBezTo>
                  <a:cubicBezTo>
                    <a:pt x="13856" y="54643"/>
                    <a:pt x="21193" y="57681"/>
                    <a:pt x="28841" y="57681"/>
                  </a:cubicBezTo>
                  <a:cubicBezTo>
                    <a:pt x="36490" y="57681"/>
                    <a:pt x="43826" y="54643"/>
                    <a:pt x="49235" y="49235"/>
                  </a:cubicBezTo>
                  <a:cubicBezTo>
                    <a:pt x="54644" y="43825"/>
                    <a:pt x="57682" y="36490"/>
                    <a:pt x="57682" y="28841"/>
                  </a:cubicBezTo>
                  <a:cubicBezTo>
                    <a:pt x="57682" y="21191"/>
                    <a:pt x="54644" y="13856"/>
                    <a:pt x="49235" y="8448"/>
                  </a:cubicBezTo>
                  <a:cubicBezTo>
                    <a:pt x="43826" y="3039"/>
                    <a:pt x="36490" y="0"/>
                    <a:pt x="28841" y="0"/>
                  </a:cubicBezTo>
                  <a:close/>
                </a:path>
              </a:pathLst>
            </a:custGeom>
            <a:solidFill>
              <a:srgbClr val="A8E8EB">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99" name="Google Shape;1499;p27"/>
            <p:cNvSpPr/>
            <p:nvPr/>
          </p:nvSpPr>
          <p:spPr>
            <a:xfrm>
              <a:off x="2923467" y="4011916"/>
              <a:ext cx="3278788" cy="447447"/>
            </a:xfrm>
            <a:custGeom>
              <a:avLst/>
              <a:gdLst/>
              <a:ahLst/>
              <a:cxnLst/>
              <a:rect l="l" t="t" r="r" b="b"/>
              <a:pathLst>
                <a:path w="84174" h="11487" extrusionOk="0">
                  <a:moveTo>
                    <a:pt x="42086" y="1"/>
                  </a:moveTo>
                  <a:cubicBezTo>
                    <a:pt x="30924" y="1"/>
                    <a:pt x="20220" y="605"/>
                    <a:pt x="12327" y="1683"/>
                  </a:cubicBezTo>
                  <a:cubicBezTo>
                    <a:pt x="4434" y="2759"/>
                    <a:pt x="1" y="4220"/>
                    <a:pt x="1" y="5743"/>
                  </a:cubicBezTo>
                  <a:cubicBezTo>
                    <a:pt x="1" y="7266"/>
                    <a:pt x="4434" y="8728"/>
                    <a:pt x="12327" y="9804"/>
                  </a:cubicBezTo>
                  <a:cubicBezTo>
                    <a:pt x="20220" y="10881"/>
                    <a:pt x="30924" y="11486"/>
                    <a:pt x="42086" y="11486"/>
                  </a:cubicBezTo>
                  <a:cubicBezTo>
                    <a:pt x="53248" y="11486"/>
                    <a:pt x="63953" y="10881"/>
                    <a:pt x="71846" y="9804"/>
                  </a:cubicBezTo>
                  <a:cubicBezTo>
                    <a:pt x="79739" y="8728"/>
                    <a:pt x="84173" y="7266"/>
                    <a:pt x="84173" y="5743"/>
                  </a:cubicBezTo>
                  <a:cubicBezTo>
                    <a:pt x="84173" y="4220"/>
                    <a:pt x="79739" y="2759"/>
                    <a:pt x="71846" y="1683"/>
                  </a:cubicBezTo>
                  <a:cubicBezTo>
                    <a:pt x="63953" y="605"/>
                    <a:pt x="53248" y="1"/>
                    <a:pt x="42086"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0" name="Google Shape;1500;p27"/>
            <p:cNvSpPr/>
            <p:nvPr/>
          </p:nvSpPr>
          <p:spPr>
            <a:xfrm>
              <a:off x="4864728" y="1545941"/>
              <a:ext cx="48262" cy="2624230"/>
            </a:xfrm>
            <a:custGeom>
              <a:avLst/>
              <a:gdLst/>
              <a:ahLst/>
              <a:cxnLst/>
              <a:rect l="l" t="t" r="r" b="b"/>
              <a:pathLst>
                <a:path w="1239" h="67370" extrusionOk="0">
                  <a:moveTo>
                    <a:pt x="0" y="1"/>
                  </a:moveTo>
                  <a:lnTo>
                    <a:pt x="0" y="67370"/>
                  </a:lnTo>
                  <a:lnTo>
                    <a:pt x="1238" y="67370"/>
                  </a:lnTo>
                  <a:lnTo>
                    <a:pt x="12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1" name="Google Shape;1501;p27"/>
            <p:cNvSpPr/>
            <p:nvPr/>
          </p:nvSpPr>
          <p:spPr>
            <a:xfrm>
              <a:off x="4628098" y="1485566"/>
              <a:ext cx="521535" cy="60415"/>
            </a:xfrm>
            <a:custGeom>
              <a:avLst/>
              <a:gdLst/>
              <a:ahLst/>
              <a:cxnLst/>
              <a:rect l="l" t="t" r="r" b="b"/>
              <a:pathLst>
                <a:path w="13389" h="1551" extrusionOk="0">
                  <a:moveTo>
                    <a:pt x="4" y="1"/>
                  </a:moveTo>
                  <a:cubicBezTo>
                    <a:pt x="1" y="1"/>
                    <a:pt x="0" y="3"/>
                    <a:pt x="0" y="5"/>
                  </a:cubicBezTo>
                  <a:lnTo>
                    <a:pt x="0" y="1548"/>
                  </a:lnTo>
                  <a:cubicBezTo>
                    <a:pt x="0" y="1550"/>
                    <a:pt x="1" y="1551"/>
                    <a:pt x="4" y="1551"/>
                  </a:cubicBezTo>
                  <a:lnTo>
                    <a:pt x="13385" y="1551"/>
                  </a:lnTo>
                  <a:cubicBezTo>
                    <a:pt x="13387" y="1551"/>
                    <a:pt x="13389" y="1550"/>
                    <a:pt x="13389" y="1548"/>
                  </a:cubicBezTo>
                  <a:lnTo>
                    <a:pt x="13389" y="5"/>
                  </a:lnTo>
                  <a:cubicBezTo>
                    <a:pt x="13389" y="3"/>
                    <a:pt x="13388" y="1"/>
                    <a:pt x="13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2" name="Google Shape;1502;p27"/>
            <p:cNvSpPr/>
            <p:nvPr/>
          </p:nvSpPr>
          <p:spPr>
            <a:xfrm>
              <a:off x="4864728" y="1545941"/>
              <a:ext cx="48262" cy="60454"/>
            </a:xfrm>
            <a:custGeom>
              <a:avLst/>
              <a:gdLst/>
              <a:ahLst/>
              <a:cxnLst/>
              <a:rect l="l" t="t" r="r" b="b"/>
              <a:pathLst>
                <a:path w="1239" h="1552" extrusionOk="0">
                  <a:moveTo>
                    <a:pt x="0" y="1"/>
                  </a:moveTo>
                  <a:lnTo>
                    <a:pt x="0" y="1551"/>
                  </a:lnTo>
                  <a:lnTo>
                    <a:pt x="1238" y="1551"/>
                  </a:lnTo>
                  <a:lnTo>
                    <a:pt x="12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3" name="Google Shape;1503;p27"/>
            <p:cNvSpPr/>
            <p:nvPr/>
          </p:nvSpPr>
          <p:spPr>
            <a:xfrm>
              <a:off x="4784294" y="1906553"/>
              <a:ext cx="393966" cy="888078"/>
            </a:xfrm>
            <a:custGeom>
              <a:avLst/>
              <a:gdLst/>
              <a:ahLst/>
              <a:cxnLst/>
              <a:rect l="l" t="t" r="r" b="b"/>
              <a:pathLst>
                <a:path w="10114" h="22799" extrusionOk="0">
                  <a:moveTo>
                    <a:pt x="6349" y="1"/>
                  </a:moveTo>
                  <a:lnTo>
                    <a:pt x="6349" y="1"/>
                  </a:lnTo>
                  <a:cubicBezTo>
                    <a:pt x="6063" y="2186"/>
                    <a:pt x="6474" y="5980"/>
                    <a:pt x="8579" y="9478"/>
                  </a:cubicBezTo>
                  <a:cubicBezTo>
                    <a:pt x="9993" y="11831"/>
                    <a:pt x="10113" y="14911"/>
                    <a:pt x="8886" y="17323"/>
                  </a:cubicBezTo>
                  <a:cubicBezTo>
                    <a:pt x="8003" y="19058"/>
                    <a:pt x="6574" y="20133"/>
                    <a:pt x="4965" y="20275"/>
                  </a:cubicBezTo>
                  <a:cubicBezTo>
                    <a:pt x="2755" y="20470"/>
                    <a:pt x="1527" y="21119"/>
                    <a:pt x="886" y="21630"/>
                  </a:cubicBezTo>
                  <a:cubicBezTo>
                    <a:pt x="179" y="22194"/>
                    <a:pt x="6" y="22711"/>
                    <a:pt x="0" y="22733"/>
                  </a:cubicBezTo>
                  <a:lnTo>
                    <a:pt x="201" y="22798"/>
                  </a:lnTo>
                  <a:cubicBezTo>
                    <a:pt x="204" y="22793"/>
                    <a:pt x="369" y="22307"/>
                    <a:pt x="1034" y="21781"/>
                  </a:cubicBezTo>
                  <a:cubicBezTo>
                    <a:pt x="1652" y="21294"/>
                    <a:pt x="2839" y="20674"/>
                    <a:pt x="4983" y="20485"/>
                  </a:cubicBezTo>
                  <a:cubicBezTo>
                    <a:pt x="6666" y="20337"/>
                    <a:pt x="8156" y="19218"/>
                    <a:pt x="9073" y="17418"/>
                  </a:cubicBezTo>
                  <a:cubicBezTo>
                    <a:pt x="9666" y="16250"/>
                    <a:pt x="9967" y="14904"/>
                    <a:pt x="9942" y="13523"/>
                  </a:cubicBezTo>
                  <a:cubicBezTo>
                    <a:pt x="9915" y="12046"/>
                    <a:pt x="9506" y="10610"/>
                    <a:pt x="8759" y="9368"/>
                  </a:cubicBezTo>
                  <a:cubicBezTo>
                    <a:pt x="6684" y="5917"/>
                    <a:pt x="6275" y="2179"/>
                    <a:pt x="6559" y="27"/>
                  </a:cubicBezTo>
                  <a:lnTo>
                    <a:pt x="63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4" name="Google Shape;1504;p27"/>
            <p:cNvSpPr/>
            <p:nvPr/>
          </p:nvSpPr>
          <p:spPr>
            <a:xfrm>
              <a:off x="4947500" y="1605653"/>
              <a:ext cx="198112" cy="364128"/>
            </a:xfrm>
            <a:custGeom>
              <a:avLst/>
              <a:gdLst/>
              <a:ahLst/>
              <a:cxnLst/>
              <a:rect l="l" t="t" r="r" b="b"/>
              <a:pathLst>
                <a:path w="5086" h="9348" extrusionOk="0">
                  <a:moveTo>
                    <a:pt x="1300" y="1"/>
                  </a:moveTo>
                  <a:cubicBezTo>
                    <a:pt x="582" y="1"/>
                    <a:pt x="0" y="524"/>
                    <a:pt x="0" y="1168"/>
                  </a:cubicBezTo>
                  <a:lnTo>
                    <a:pt x="0" y="6766"/>
                  </a:lnTo>
                  <a:cubicBezTo>
                    <a:pt x="0" y="7579"/>
                    <a:pt x="456" y="8324"/>
                    <a:pt x="1179" y="8695"/>
                  </a:cubicBezTo>
                  <a:lnTo>
                    <a:pt x="2453" y="9348"/>
                  </a:lnTo>
                  <a:lnTo>
                    <a:pt x="3851" y="8679"/>
                  </a:lnTo>
                  <a:cubicBezTo>
                    <a:pt x="4606" y="8320"/>
                    <a:pt x="5085" y="7559"/>
                    <a:pt x="5085" y="6724"/>
                  </a:cubicBezTo>
                  <a:lnTo>
                    <a:pt x="5085" y="1168"/>
                  </a:lnTo>
                  <a:cubicBezTo>
                    <a:pt x="5085" y="524"/>
                    <a:pt x="4503" y="1"/>
                    <a:pt x="3786"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5" name="Google Shape;1505;p27"/>
            <p:cNvSpPr/>
            <p:nvPr/>
          </p:nvSpPr>
          <p:spPr>
            <a:xfrm>
              <a:off x="4979830" y="1633932"/>
              <a:ext cx="133451" cy="207344"/>
            </a:xfrm>
            <a:custGeom>
              <a:avLst/>
              <a:gdLst/>
              <a:ahLst/>
              <a:cxnLst/>
              <a:rect l="l" t="t" r="r" b="b"/>
              <a:pathLst>
                <a:path w="3426" h="5323" extrusionOk="0">
                  <a:moveTo>
                    <a:pt x="4" y="0"/>
                  </a:moveTo>
                  <a:cubicBezTo>
                    <a:pt x="1" y="0"/>
                    <a:pt x="0" y="1"/>
                    <a:pt x="0" y="3"/>
                  </a:cubicBezTo>
                  <a:lnTo>
                    <a:pt x="0" y="5319"/>
                  </a:lnTo>
                  <a:cubicBezTo>
                    <a:pt x="0" y="5322"/>
                    <a:pt x="1" y="5323"/>
                    <a:pt x="4" y="5323"/>
                  </a:cubicBezTo>
                  <a:lnTo>
                    <a:pt x="3422" y="5323"/>
                  </a:lnTo>
                  <a:cubicBezTo>
                    <a:pt x="3424" y="5323"/>
                    <a:pt x="3426" y="5322"/>
                    <a:pt x="3426" y="5319"/>
                  </a:cubicBezTo>
                  <a:lnTo>
                    <a:pt x="3426" y="3"/>
                  </a:lnTo>
                  <a:cubicBezTo>
                    <a:pt x="3426" y="1"/>
                    <a:pt x="3424" y="0"/>
                    <a:pt x="34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6" name="Google Shape;1506;p27"/>
            <p:cNvSpPr/>
            <p:nvPr/>
          </p:nvSpPr>
          <p:spPr>
            <a:xfrm>
              <a:off x="4979830" y="1633932"/>
              <a:ext cx="133451" cy="155849"/>
            </a:xfrm>
            <a:custGeom>
              <a:avLst/>
              <a:gdLst/>
              <a:ahLst/>
              <a:cxnLst/>
              <a:rect l="l" t="t" r="r" b="b"/>
              <a:pathLst>
                <a:path w="3426" h="4001" extrusionOk="0">
                  <a:moveTo>
                    <a:pt x="4" y="0"/>
                  </a:moveTo>
                  <a:cubicBezTo>
                    <a:pt x="1" y="0"/>
                    <a:pt x="0" y="1"/>
                    <a:pt x="0" y="3"/>
                  </a:cubicBezTo>
                  <a:lnTo>
                    <a:pt x="0" y="3997"/>
                  </a:lnTo>
                  <a:cubicBezTo>
                    <a:pt x="0" y="3999"/>
                    <a:pt x="1" y="4001"/>
                    <a:pt x="4" y="4001"/>
                  </a:cubicBezTo>
                  <a:lnTo>
                    <a:pt x="3422" y="4001"/>
                  </a:lnTo>
                  <a:cubicBezTo>
                    <a:pt x="3424" y="4001"/>
                    <a:pt x="3426" y="3999"/>
                    <a:pt x="3426" y="3997"/>
                  </a:cubicBezTo>
                  <a:lnTo>
                    <a:pt x="3426" y="3"/>
                  </a:lnTo>
                  <a:cubicBezTo>
                    <a:pt x="3426" y="1"/>
                    <a:pt x="3424" y="0"/>
                    <a:pt x="3422" y="0"/>
                  </a:cubicBezTo>
                  <a:close/>
                </a:path>
              </a:pathLst>
            </a:custGeom>
            <a:solidFill>
              <a:srgbClr val="B6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7" name="Google Shape;1507;p27"/>
            <p:cNvSpPr/>
            <p:nvPr/>
          </p:nvSpPr>
          <p:spPr>
            <a:xfrm>
              <a:off x="5032375" y="1545941"/>
              <a:ext cx="28280" cy="60454"/>
            </a:xfrm>
            <a:custGeom>
              <a:avLst/>
              <a:gdLst/>
              <a:ahLst/>
              <a:cxnLst/>
              <a:rect l="l" t="t" r="r" b="b"/>
              <a:pathLst>
                <a:path w="726" h="1552" extrusionOk="0">
                  <a:moveTo>
                    <a:pt x="1" y="1"/>
                  </a:moveTo>
                  <a:lnTo>
                    <a:pt x="1" y="1551"/>
                  </a:lnTo>
                  <a:lnTo>
                    <a:pt x="725" y="1551"/>
                  </a:lnTo>
                  <a:lnTo>
                    <a:pt x="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8" name="Google Shape;1508;p27"/>
            <p:cNvSpPr/>
            <p:nvPr/>
          </p:nvSpPr>
          <p:spPr>
            <a:xfrm>
              <a:off x="4639901" y="4145636"/>
              <a:ext cx="497891" cy="61662"/>
            </a:xfrm>
            <a:custGeom>
              <a:avLst/>
              <a:gdLst/>
              <a:ahLst/>
              <a:cxnLst/>
              <a:rect l="l" t="t" r="r" b="b"/>
              <a:pathLst>
                <a:path w="12782" h="1583" extrusionOk="0">
                  <a:moveTo>
                    <a:pt x="4" y="1"/>
                  </a:moveTo>
                  <a:cubicBezTo>
                    <a:pt x="2" y="1"/>
                    <a:pt x="0" y="2"/>
                    <a:pt x="0" y="5"/>
                  </a:cubicBezTo>
                  <a:lnTo>
                    <a:pt x="0" y="1579"/>
                  </a:lnTo>
                  <a:cubicBezTo>
                    <a:pt x="0" y="1581"/>
                    <a:pt x="2" y="1582"/>
                    <a:pt x="4" y="1582"/>
                  </a:cubicBezTo>
                  <a:lnTo>
                    <a:pt x="12778" y="1582"/>
                  </a:lnTo>
                  <a:cubicBezTo>
                    <a:pt x="12780" y="1582"/>
                    <a:pt x="12782" y="1581"/>
                    <a:pt x="12782" y="1579"/>
                  </a:cubicBezTo>
                  <a:lnTo>
                    <a:pt x="12782" y="5"/>
                  </a:lnTo>
                  <a:cubicBezTo>
                    <a:pt x="12782" y="2"/>
                    <a:pt x="12780" y="1"/>
                    <a:pt x="1277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09" name="Google Shape;1509;p27"/>
            <p:cNvSpPr/>
            <p:nvPr/>
          </p:nvSpPr>
          <p:spPr>
            <a:xfrm>
              <a:off x="4334171" y="2294743"/>
              <a:ext cx="373866" cy="443007"/>
            </a:xfrm>
            <a:custGeom>
              <a:avLst/>
              <a:gdLst/>
              <a:ahLst/>
              <a:cxnLst/>
              <a:rect l="l" t="t" r="r" b="b"/>
              <a:pathLst>
                <a:path w="9598" h="11373" extrusionOk="0">
                  <a:moveTo>
                    <a:pt x="7668" y="1"/>
                  </a:moveTo>
                  <a:cubicBezTo>
                    <a:pt x="7668" y="1"/>
                    <a:pt x="7664" y="15"/>
                    <a:pt x="7658" y="43"/>
                  </a:cubicBezTo>
                  <a:cubicBezTo>
                    <a:pt x="7653" y="59"/>
                    <a:pt x="7648" y="81"/>
                    <a:pt x="7641" y="107"/>
                  </a:cubicBezTo>
                  <a:lnTo>
                    <a:pt x="7641" y="108"/>
                  </a:lnTo>
                  <a:cubicBezTo>
                    <a:pt x="7632" y="144"/>
                    <a:pt x="7620" y="187"/>
                    <a:pt x="7605" y="238"/>
                  </a:cubicBezTo>
                  <a:cubicBezTo>
                    <a:pt x="7603" y="246"/>
                    <a:pt x="7600" y="255"/>
                    <a:pt x="7598" y="264"/>
                  </a:cubicBezTo>
                  <a:cubicBezTo>
                    <a:pt x="7593" y="278"/>
                    <a:pt x="7588" y="293"/>
                    <a:pt x="7584" y="308"/>
                  </a:cubicBezTo>
                  <a:lnTo>
                    <a:pt x="7579" y="322"/>
                  </a:lnTo>
                  <a:cubicBezTo>
                    <a:pt x="7415" y="877"/>
                    <a:pt x="7008" y="2049"/>
                    <a:pt x="6251" y="3047"/>
                  </a:cubicBezTo>
                  <a:cubicBezTo>
                    <a:pt x="5606" y="3896"/>
                    <a:pt x="5057" y="4824"/>
                    <a:pt x="4735" y="5400"/>
                  </a:cubicBezTo>
                  <a:cubicBezTo>
                    <a:pt x="4542" y="5747"/>
                    <a:pt x="4432" y="5967"/>
                    <a:pt x="4432" y="5967"/>
                  </a:cubicBezTo>
                  <a:cubicBezTo>
                    <a:pt x="3982" y="5270"/>
                    <a:pt x="3982" y="5143"/>
                    <a:pt x="3821" y="4566"/>
                  </a:cubicBezTo>
                  <a:cubicBezTo>
                    <a:pt x="3729" y="4237"/>
                    <a:pt x="3335" y="1996"/>
                    <a:pt x="3335" y="1996"/>
                  </a:cubicBezTo>
                  <a:cubicBezTo>
                    <a:pt x="2961" y="1853"/>
                    <a:pt x="2453" y="1805"/>
                    <a:pt x="1947" y="1805"/>
                  </a:cubicBezTo>
                  <a:cubicBezTo>
                    <a:pt x="971" y="1805"/>
                    <a:pt x="0" y="1981"/>
                    <a:pt x="0" y="1981"/>
                  </a:cubicBezTo>
                  <a:cubicBezTo>
                    <a:pt x="0" y="1981"/>
                    <a:pt x="783" y="9549"/>
                    <a:pt x="2035" y="10639"/>
                  </a:cubicBezTo>
                  <a:cubicBezTo>
                    <a:pt x="2723" y="11237"/>
                    <a:pt x="3366" y="11372"/>
                    <a:pt x="3806" y="11372"/>
                  </a:cubicBezTo>
                  <a:cubicBezTo>
                    <a:pt x="4167" y="11372"/>
                    <a:pt x="4391" y="11281"/>
                    <a:pt x="4391" y="11281"/>
                  </a:cubicBezTo>
                  <a:cubicBezTo>
                    <a:pt x="4476" y="11231"/>
                    <a:pt x="4871" y="11103"/>
                    <a:pt x="4959" y="11030"/>
                  </a:cubicBezTo>
                  <a:cubicBezTo>
                    <a:pt x="6431" y="9782"/>
                    <a:pt x="7781" y="5615"/>
                    <a:pt x="7974" y="4738"/>
                  </a:cubicBezTo>
                  <a:cubicBezTo>
                    <a:pt x="8140" y="3977"/>
                    <a:pt x="9091" y="2092"/>
                    <a:pt x="9343" y="1355"/>
                  </a:cubicBezTo>
                  <a:cubicBezTo>
                    <a:pt x="9399" y="1193"/>
                    <a:pt x="9598" y="630"/>
                    <a:pt x="9598" y="630"/>
                  </a:cubicBezTo>
                  <a:cubicBezTo>
                    <a:pt x="8897" y="44"/>
                    <a:pt x="8291" y="27"/>
                    <a:pt x="7950" y="27"/>
                  </a:cubicBezTo>
                  <a:cubicBezTo>
                    <a:pt x="7928" y="27"/>
                    <a:pt x="7907" y="27"/>
                    <a:pt x="7888" y="27"/>
                  </a:cubicBezTo>
                  <a:cubicBezTo>
                    <a:pt x="7805" y="27"/>
                    <a:pt x="7743" y="25"/>
                    <a:pt x="7704" y="12"/>
                  </a:cubicBezTo>
                  <a:cubicBezTo>
                    <a:pt x="7679" y="5"/>
                    <a:pt x="7668" y="1"/>
                    <a:pt x="7668"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0" name="Google Shape;1510;p27"/>
            <p:cNvSpPr/>
            <p:nvPr/>
          </p:nvSpPr>
          <p:spPr>
            <a:xfrm>
              <a:off x="4494339" y="2505003"/>
              <a:ext cx="29760" cy="95628"/>
            </a:xfrm>
            <a:custGeom>
              <a:avLst/>
              <a:gdLst/>
              <a:ahLst/>
              <a:cxnLst/>
              <a:rect l="l" t="t" r="r" b="b"/>
              <a:pathLst>
                <a:path w="764" h="2455" extrusionOk="0">
                  <a:moveTo>
                    <a:pt x="625" y="1"/>
                  </a:moveTo>
                  <a:lnTo>
                    <a:pt x="625" y="1"/>
                  </a:lnTo>
                  <a:cubicBezTo>
                    <a:pt x="431" y="348"/>
                    <a:pt x="322" y="568"/>
                    <a:pt x="322" y="568"/>
                  </a:cubicBezTo>
                  <a:cubicBezTo>
                    <a:pt x="322" y="568"/>
                    <a:pt x="363" y="1320"/>
                    <a:pt x="1" y="2455"/>
                  </a:cubicBezTo>
                  <a:cubicBezTo>
                    <a:pt x="321" y="2216"/>
                    <a:pt x="764" y="1613"/>
                    <a:pt x="625"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1" name="Google Shape;1511;p27"/>
            <p:cNvSpPr/>
            <p:nvPr/>
          </p:nvSpPr>
          <p:spPr>
            <a:xfrm>
              <a:off x="4597599" y="2048025"/>
              <a:ext cx="200372" cy="303830"/>
            </a:xfrm>
            <a:custGeom>
              <a:avLst/>
              <a:gdLst/>
              <a:ahLst/>
              <a:cxnLst/>
              <a:rect l="l" t="t" r="r" b="b"/>
              <a:pathLst>
                <a:path w="5144" h="7800" extrusionOk="0">
                  <a:moveTo>
                    <a:pt x="3619" y="1"/>
                  </a:moveTo>
                  <a:cubicBezTo>
                    <a:pt x="3391" y="1"/>
                    <a:pt x="3242" y="418"/>
                    <a:pt x="3156" y="689"/>
                  </a:cubicBezTo>
                  <a:cubicBezTo>
                    <a:pt x="3056" y="1005"/>
                    <a:pt x="2644" y="2575"/>
                    <a:pt x="2502" y="2575"/>
                  </a:cubicBezTo>
                  <a:cubicBezTo>
                    <a:pt x="2500" y="2575"/>
                    <a:pt x="2498" y="2574"/>
                    <a:pt x="2495" y="2573"/>
                  </a:cubicBezTo>
                  <a:cubicBezTo>
                    <a:pt x="2403" y="2534"/>
                    <a:pt x="2620" y="1584"/>
                    <a:pt x="2697" y="1285"/>
                  </a:cubicBezTo>
                  <a:cubicBezTo>
                    <a:pt x="2795" y="904"/>
                    <a:pt x="2836" y="267"/>
                    <a:pt x="2639" y="226"/>
                  </a:cubicBezTo>
                  <a:cubicBezTo>
                    <a:pt x="2612" y="221"/>
                    <a:pt x="2588" y="217"/>
                    <a:pt x="2566" y="217"/>
                  </a:cubicBezTo>
                  <a:cubicBezTo>
                    <a:pt x="2431" y="217"/>
                    <a:pt x="2385" y="337"/>
                    <a:pt x="2210" y="709"/>
                  </a:cubicBezTo>
                  <a:cubicBezTo>
                    <a:pt x="2005" y="1143"/>
                    <a:pt x="1805" y="2584"/>
                    <a:pt x="1761" y="2825"/>
                  </a:cubicBezTo>
                  <a:cubicBezTo>
                    <a:pt x="1718" y="3066"/>
                    <a:pt x="1631" y="3446"/>
                    <a:pt x="1452" y="3766"/>
                  </a:cubicBezTo>
                  <a:cubicBezTo>
                    <a:pt x="1281" y="4072"/>
                    <a:pt x="1138" y="4317"/>
                    <a:pt x="1036" y="4317"/>
                  </a:cubicBezTo>
                  <a:cubicBezTo>
                    <a:pt x="1031" y="4317"/>
                    <a:pt x="1027" y="4317"/>
                    <a:pt x="1023" y="4316"/>
                  </a:cubicBezTo>
                  <a:cubicBezTo>
                    <a:pt x="919" y="4294"/>
                    <a:pt x="1002" y="3858"/>
                    <a:pt x="1229" y="3387"/>
                  </a:cubicBezTo>
                  <a:cubicBezTo>
                    <a:pt x="1439" y="2956"/>
                    <a:pt x="1241" y="2713"/>
                    <a:pt x="1117" y="2713"/>
                  </a:cubicBezTo>
                  <a:cubicBezTo>
                    <a:pt x="1106" y="2713"/>
                    <a:pt x="1096" y="2715"/>
                    <a:pt x="1086" y="2719"/>
                  </a:cubicBezTo>
                  <a:cubicBezTo>
                    <a:pt x="972" y="2769"/>
                    <a:pt x="387" y="3430"/>
                    <a:pt x="394" y="3653"/>
                  </a:cubicBezTo>
                  <a:cubicBezTo>
                    <a:pt x="400" y="3876"/>
                    <a:pt x="292" y="4219"/>
                    <a:pt x="147" y="4748"/>
                  </a:cubicBezTo>
                  <a:cubicBezTo>
                    <a:pt x="1" y="5276"/>
                    <a:pt x="282" y="5608"/>
                    <a:pt x="676" y="6043"/>
                  </a:cubicBezTo>
                  <a:cubicBezTo>
                    <a:pt x="813" y="6193"/>
                    <a:pt x="882" y="6327"/>
                    <a:pt x="915" y="6438"/>
                  </a:cubicBezTo>
                  <a:cubicBezTo>
                    <a:pt x="943" y="6531"/>
                    <a:pt x="945" y="6608"/>
                    <a:pt x="938" y="6663"/>
                  </a:cubicBezTo>
                  <a:lnTo>
                    <a:pt x="938" y="6664"/>
                  </a:lnTo>
                  <a:cubicBezTo>
                    <a:pt x="932" y="6720"/>
                    <a:pt x="915" y="6755"/>
                    <a:pt x="911" y="6764"/>
                  </a:cubicBezTo>
                  <a:cubicBezTo>
                    <a:pt x="910" y="6765"/>
                    <a:pt x="910" y="6766"/>
                    <a:pt x="910" y="6766"/>
                  </a:cubicBezTo>
                  <a:cubicBezTo>
                    <a:pt x="906" y="6772"/>
                    <a:pt x="905" y="6779"/>
                    <a:pt x="905" y="6785"/>
                  </a:cubicBezTo>
                  <a:cubicBezTo>
                    <a:pt x="905" y="6801"/>
                    <a:pt x="914" y="6821"/>
                    <a:pt x="931" y="6842"/>
                  </a:cubicBezTo>
                  <a:cubicBezTo>
                    <a:pt x="1129" y="7113"/>
                    <a:pt x="2449" y="7800"/>
                    <a:pt x="2449" y="7800"/>
                  </a:cubicBezTo>
                  <a:lnTo>
                    <a:pt x="2500" y="7704"/>
                  </a:lnTo>
                  <a:lnTo>
                    <a:pt x="2817" y="7111"/>
                  </a:lnTo>
                  <a:cubicBezTo>
                    <a:pt x="2817" y="7111"/>
                    <a:pt x="3080" y="6873"/>
                    <a:pt x="3453" y="6326"/>
                  </a:cubicBezTo>
                  <a:cubicBezTo>
                    <a:pt x="3825" y="5781"/>
                    <a:pt x="4224" y="4380"/>
                    <a:pt x="4396" y="4081"/>
                  </a:cubicBezTo>
                  <a:cubicBezTo>
                    <a:pt x="4569" y="3781"/>
                    <a:pt x="4941" y="2924"/>
                    <a:pt x="5046" y="2503"/>
                  </a:cubicBezTo>
                  <a:cubicBezTo>
                    <a:pt x="5143" y="2134"/>
                    <a:pt x="4978" y="1974"/>
                    <a:pt x="4828" y="1974"/>
                  </a:cubicBezTo>
                  <a:cubicBezTo>
                    <a:pt x="4808" y="1974"/>
                    <a:pt x="4788" y="1977"/>
                    <a:pt x="4769" y="1983"/>
                  </a:cubicBezTo>
                  <a:cubicBezTo>
                    <a:pt x="4609" y="2033"/>
                    <a:pt x="4283" y="2991"/>
                    <a:pt x="4160" y="3208"/>
                  </a:cubicBezTo>
                  <a:cubicBezTo>
                    <a:pt x="4101" y="3310"/>
                    <a:pt x="4021" y="3361"/>
                    <a:pt x="3963" y="3361"/>
                  </a:cubicBezTo>
                  <a:cubicBezTo>
                    <a:pt x="3898" y="3361"/>
                    <a:pt x="3859" y="3300"/>
                    <a:pt x="3902" y="3180"/>
                  </a:cubicBezTo>
                  <a:cubicBezTo>
                    <a:pt x="3984" y="2952"/>
                    <a:pt x="4114" y="2375"/>
                    <a:pt x="4330" y="1624"/>
                  </a:cubicBezTo>
                  <a:cubicBezTo>
                    <a:pt x="4547" y="873"/>
                    <a:pt x="4447" y="621"/>
                    <a:pt x="4242" y="611"/>
                  </a:cubicBezTo>
                  <a:cubicBezTo>
                    <a:pt x="4239" y="611"/>
                    <a:pt x="4236" y="611"/>
                    <a:pt x="4234" y="611"/>
                  </a:cubicBezTo>
                  <a:cubicBezTo>
                    <a:pt x="4033" y="611"/>
                    <a:pt x="3943" y="997"/>
                    <a:pt x="3876" y="1325"/>
                  </a:cubicBezTo>
                  <a:cubicBezTo>
                    <a:pt x="3807" y="1658"/>
                    <a:pt x="3526" y="2498"/>
                    <a:pt x="3474" y="2592"/>
                  </a:cubicBezTo>
                  <a:cubicBezTo>
                    <a:pt x="3436" y="2662"/>
                    <a:pt x="3356" y="2797"/>
                    <a:pt x="3305" y="2797"/>
                  </a:cubicBezTo>
                  <a:cubicBezTo>
                    <a:pt x="3288" y="2797"/>
                    <a:pt x="3274" y="2781"/>
                    <a:pt x="3266" y="2740"/>
                  </a:cubicBezTo>
                  <a:cubicBezTo>
                    <a:pt x="3234" y="2584"/>
                    <a:pt x="3418" y="1955"/>
                    <a:pt x="3418" y="1955"/>
                  </a:cubicBezTo>
                  <a:cubicBezTo>
                    <a:pt x="3478" y="1665"/>
                    <a:pt x="4016" y="230"/>
                    <a:pt x="3757" y="49"/>
                  </a:cubicBezTo>
                  <a:cubicBezTo>
                    <a:pt x="3708" y="16"/>
                    <a:pt x="3662" y="1"/>
                    <a:pt x="3619"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2" name="Google Shape;1512;p27"/>
            <p:cNvSpPr/>
            <p:nvPr/>
          </p:nvSpPr>
          <p:spPr>
            <a:xfrm>
              <a:off x="4659298" y="2206479"/>
              <a:ext cx="33772" cy="68011"/>
            </a:xfrm>
            <a:custGeom>
              <a:avLst/>
              <a:gdLst/>
              <a:ahLst/>
              <a:cxnLst/>
              <a:rect l="l" t="t" r="r" b="b"/>
              <a:pathLst>
                <a:path w="867" h="1746" extrusionOk="0">
                  <a:moveTo>
                    <a:pt x="1" y="0"/>
                  </a:moveTo>
                  <a:cubicBezTo>
                    <a:pt x="1" y="0"/>
                    <a:pt x="866" y="630"/>
                    <a:pt x="340" y="1746"/>
                  </a:cubicBezTo>
                  <a:cubicBezTo>
                    <a:pt x="340" y="1746"/>
                    <a:pt x="724" y="1604"/>
                    <a:pt x="704" y="946"/>
                  </a:cubicBezTo>
                  <a:cubicBezTo>
                    <a:pt x="684" y="216"/>
                    <a:pt x="1" y="0"/>
                    <a:pt x="1"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3" name="Google Shape;1513;p27"/>
            <p:cNvSpPr/>
            <p:nvPr/>
          </p:nvSpPr>
          <p:spPr>
            <a:xfrm>
              <a:off x="4672776" y="2161334"/>
              <a:ext cx="87098" cy="44640"/>
            </a:xfrm>
            <a:custGeom>
              <a:avLst/>
              <a:gdLst/>
              <a:ahLst/>
              <a:cxnLst/>
              <a:rect l="l" t="t" r="r" b="b"/>
              <a:pathLst>
                <a:path w="2236" h="1146" extrusionOk="0">
                  <a:moveTo>
                    <a:pt x="506" y="0"/>
                  </a:moveTo>
                  <a:cubicBezTo>
                    <a:pt x="201" y="0"/>
                    <a:pt x="0" y="66"/>
                    <a:pt x="0" y="66"/>
                  </a:cubicBezTo>
                  <a:cubicBezTo>
                    <a:pt x="1359" y="106"/>
                    <a:pt x="2235" y="1146"/>
                    <a:pt x="2235" y="1146"/>
                  </a:cubicBezTo>
                  <a:cubicBezTo>
                    <a:pt x="2235" y="1146"/>
                    <a:pt x="1796" y="312"/>
                    <a:pt x="1161" y="104"/>
                  </a:cubicBezTo>
                  <a:cubicBezTo>
                    <a:pt x="918" y="25"/>
                    <a:pt x="693" y="0"/>
                    <a:pt x="506"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4" name="Google Shape;1514;p27"/>
            <p:cNvSpPr/>
            <p:nvPr/>
          </p:nvSpPr>
          <p:spPr>
            <a:xfrm>
              <a:off x="4629462" y="2296262"/>
              <a:ext cx="23527" cy="19554"/>
            </a:xfrm>
            <a:custGeom>
              <a:avLst/>
              <a:gdLst/>
              <a:ahLst/>
              <a:cxnLst/>
              <a:rect l="l" t="t" r="r" b="b"/>
              <a:pathLst>
                <a:path w="604" h="502" extrusionOk="0">
                  <a:moveTo>
                    <a:pt x="78" y="1"/>
                  </a:moveTo>
                  <a:cubicBezTo>
                    <a:pt x="73" y="18"/>
                    <a:pt x="68" y="39"/>
                    <a:pt x="62" y="65"/>
                  </a:cubicBezTo>
                  <a:lnTo>
                    <a:pt x="62" y="66"/>
                  </a:lnTo>
                  <a:cubicBezTo>
                    <a:pt x="52" y="102"/>
                    <a:pt x="41" y="146"/>
                    <a:pt x="26" y="197"/>
                  </a:cubicBezTo>
                  <a:cubicBezTo>
                    <a:pt x="23" y="204"/>
                    <a:pt x="21" y="213"/>
                    <a:pt x="18" y="223"/>
                  </a:cubicBezTo>
                  <a:cubicBezTo>
                    <a:pt x="13" y="237"/>
                    <a:pt x="9" y="252"/>
                    <a:pt x="5" y="266"/>
                  </a:cubicBezTo>
                  <a:lnTo>
                    <a:pt x="0" y="280"/>
                  </a:lnTo>
                  <a:cubicBezTo>
                    <a:pt x="322" y="489"/>
                    <a:pt x="547" y="501"/>
                    <a:pt x="595" y="501"/>
                  </a:cubicBezTo>
                  <a:cubicBezTo>
                    <a:pt x="601" y="501"/>
                    <a:pt x="604" y="501"/>
                    <a:pt x="604" y="501"/>
                  </a:cubicBezTo>
                  <a:cubicBezTo>
                    <a:pt x="354" y="398"/>
                    <a:pt x="181" y="179"/>
                    <a:pt x="78"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5" name="Google Shape;1515;p27"/>
            <p:cNvSpPr/>
            <p:nvPr/>
          </p:nvSpPr>
          <p:spPr>
            <a:xfrm>
              <a:off x="3872480" y="2928989"/>
              <a:ext cx="552814" cy="1149566"/>
            </a:xfrm>
            <a:custGeom>
              <a:avLst/>
              <a:gdLst/>
              <a:ahLst/>
              <a:cxnLst/>
              <a:rect l="l" t="t" r="r" b="b"/>
              <a:pathLst>
                <a:path w="14192" h="29512" extrusionOk="0">
                  <a:moveTo>
                    <a:pt x="5630" y="0"/>
                  </a:moveTo>
                  <a:cubicBezTo>
                    <a:pt x="3850" y="0"/>
                    <a:pt x="2247" y="125"/>
                    <a:pt x="1422" y="495"/>
                  </a:cubicBezTo>
                  <a:cubicBezTo>
                    <a:pt x="1231" y="581"/>
                    <a:pt x="1080" y="681"/>
                    <a:pt x="981" y="795"/>
                  </a:cubicBezTo>
                  <a:cubicBezTo>
                    <a:pt x="981" y="795"/>
                    <a:pt x="975" y="2077"/>
                    <a:pt x="1109" y="2677"/>
                  </a:cubicBezTo>
                  <a:cubicBezTo>
                    <a:pt x="1243" y="3277"/>
                    <a:pt x="807" y="5860"/>
                    <a:pt x="1109" y="7537"/>
                  </a:cubicBezTo>
                  <a:cubicBezTo>
                    <a:pt x="1411" y="9216"/>
                    <a:pt x="1948" y="9952"/>
                    <a:pt x="1948" y="10925"/>
                  </a:cubicBezTo>
                  <a:cubicBezTo>
                    <a:pt x="1948" y="11897"/>
                    <a:pt x="1512" y="14750"/>
                    <a:pt x="1679" y="15520"/>
                  </a:cubicBezTo>
                  <a:cubicBezTo>
                    <a:pt x="1847" y="16292"/>
                    <a:pt x="1652" y="17197"/>
                    <a:pt x="1464" y="17702"/>
                  </a:cubicBezTo>
                  <a:cubicBezTo>
                    <a:pt x="1277" y="18204"/>
                    <a:pt x="1" y="26088"/>
                    <a:pt x="68" y="27261"/>
                  </a:cubicBezTo>
                  <a:cubicBezTo>
                    <a:pt x="129" y="28307"/>
                    <a:pt x="469" y="28678"/>
                    <a:pt x="426" y="29128"/>
                  </a:cubicBezTo>
                  <a:cubicBezTo>
                    <a:pt x="1145" y="29433"/>
                    <a:pt x="2226" y="29512"/>
                    <a:pt x="3431" y="29512"/>
                  </a:cubicBezTo>
                  <a:cubicBezTo>
                    <a:pt x="3622" y="29512"/>
                    <a:pt x="3817" y="29510"/>
                    <a:pt x="4014" y="29506"/>
                  </a:cubicBezTo>
                  <a:cubicBezTo>
                    <a:pt x="3923" y="29238"/>
                    <a:pt x="4119" y="28389"/>
                    <a:pt x="4292" y="27965"/>
                  </a:cubicBezTo>
                  <a:cubicBezTo>
                    <a:pt x="4498" y="27463"/>
                    <a:pt x="4087" y="26926"/>
                    <a:pt x="4292" y="26456"/>
                  </a:cubicBezTo>
                  <a:cubicBezTo>
                    <a:pt x="4498" y="25987"/>
                    <a:pt x="5202" y="21122"/>
                    <a:pt x="5369" y="20821"/>
                  </a:cubicBezTo>
                  <a:cubicBezTo>
                    <a:pt x="5536" y="20519"/>
                    <a:pt x="6257" y="19581"/>
                    <a:pt x="6375" y="17165"/>
                  </a:cubicBezTo>
                  <a:cubicBezTo>
                    <a:pt x="6457" y="15509"/>
                    <a:pt x="7620" y="13100"/>
                    <a:pt x="7649" y="13039"/>
                  </a:cubicBezTo>
                  <a:lnTo>
                    <a:pt x="7649" y="13042"/>
                  </a:lnTo>
                  <a:lnTo>
                    <a:pt x="7649" y="13044"/>
                  </a:lnTo>
                  <a:cubicBezTo>
                    <a:pt x="7649" y="13046"/>
                    <a:pt x="7649" y="13048"/>
                    <a:pt x="7648" y="13049"/>
                  </a:cubicBezTo>
                  <a:lnTo>
                    <a:pt x="7648" y="13053"/>
                  </a:lnTo>
                  <a:cubicBezTo>
                    <a:pt x="7586" y="13382"/>
                    <a:pt x="6591" y="18676"/>
                    <a:pt x="6495" y="20350"/>
                  </a:cubicBezTo>
                  <a:cubicBezTo>
                    <a:pt x="6394" y="22078"/>
                    <a:pt x="6730" y="22765"/>
                    <a:pt x="6629" y="23066"/>
                  </a:cubicBezTo>
                  <a:cubicBezTo>
                    <a:pt x="6528" y="23368"/>
                    <a:pt x="6544" y="24191"/>
                    <a:pt x="6579" y="24610"/>
                  </a:cubicBezTo>
                  <a:cubicBezTo>
                    <a:pt x="6613" y="25030"/>
                    <a:pt x="6629" y="25466"/>
                    <a:pt x="6595" y="25567"/>
                  </a:cubicBezTo>
                  <a:cubicBezTo>
                    <a:pt x="6562" y="25666"/>
                    <a:pt x="6127" y="25987"/>
                    <a:pt x="6176" y="26555"/>
                  </a:cubicBezTo>
                  <a:cubicBezTo>
                    <a:pt x="6226" y="27126"/>
                    <a:pt x="6763" y="27411"/>
                    <a:pt x="6947" y="27881"/>
                  </a:cubicBezTo>
                  <a:cubicBezTo>
                    <a:pt x="7009" y="28038"/>
                    <a:pt x="7348" y="28110"/>
                    <a:pt x="7783" y="28110"/>
                  </a:cubicBezTo>
                  <a:cubicBezTo>
                    <a:pt x="8144" y="28110"/>
                    <a:pt x="8571" y="28060"/>
                    <a:pt x="8959" y="27967"/>
                  </a:cubicBezTo>
                  <a:cubicBezTo>
                    <a:pt x="9499" y="27838"/>
                    <a:pt x="9964" y="27624"/>
                    <a:pt x="10067" y="27344"/>
                  </a:cubicBezTo>
                  <a:cubicBezTo>
                    <a:pt x="10335" y="26623"/>
                    <a:pt x="10051" y="26439"/>
                    <a:pt x="10251" y="26187"/>
                  </a:cubicBezTo>
                  <a:cubicBezTo>
                    <a:pt x="10452" y="25935"/>
                    <a:pt x="10083" y="25666"/>
                    <a:pt x="10067" y="25214"/>
                  </a:cubicBezTo>
                  <a:cubicBezTo>
                    <a:pt x="10051" y="24761"/>
                    <a:pt x="10335" y="24175"/>
                    <a:pt x="10335" y="23755"/>
                  </a:cubicBezTo>
                  <a:cubicBezTo>
                    <a:pt x="10335" y="23336"/>
                    <a:pt x="10470" y="22312"/>
                    <a:pt x="10637" y="21659"/>
                  </a:cubicBezTo>
                  <a:cubicBezTo>
                    <a:pt x="10805" y="21005"/>
                    <a:pt x="11040" y="18656"/>
                    <a:pt x="11442" y="17398"/>
                  </a:cubicBezTo>
                  <a:cubicBezTo>
                    <a:pt x="11844" y="16139"/>
                    <a:pt x="11996" y="15285"/>
                    <a:pt x="12701" y="13524"/>
                  </a:cubicBezTo>
                  <a:cubicBezTo>
                    <a:pt x="13401" y="11764"/>
                    <a:pt x="14191" y="3414"/>
                    <a:pt x="13645" y="519"/>
                  </a:cubicBezTo>
                  <a:cubicBezTo>
                    <a:pt x="13645" y="519"/>
                    <a:pt x="9267" y="0"/>
                    <a:pt x="5630" y="0"/>
                  </a:cubicBezTo>
                  <a:close/>
                </a:path>
              </a:pathLst>
            </a:custGeom>
            <a:solidFill>
              <a:srgbClr val="0DC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6" name="Google Shape;1516;p27"/>
            <p:cNvSpPr/>
            <p:nvPr/>
          </p:nvSpPr>
          <p:spPr>
            <a:xfrm>
              <a:off x="3872480" y="2948192"/>
              <a:ext cx="154953" cy="1124637"/>
            </a:xfrm>
            <a:custGeom>
              <a:avLst/>
              <a:gdLst/>
              <a:ahLst/>
              <a:cxnLst/>
              <a:rect l="l" t="t" r="r" b="b"/>
              <a:pathLst>
                <a:path w="3978" h="28872" extrusionOk="0">
                  <a:moveTo>
                    <a:pt x="1421" y="1"/>
                  </a:moveTo>
                  <a:cubicBezTo>
                    <a:pt x="1229" y="87"/>
                    <a:pt x="1079" y="186"/>
                    <a:pt x="980" y="300"/>
                  </a:cubicBezTo>
                  <a:cubicBezTo>
                    <a:pt x="980" y="300"/>
                    <a:pt x="973" y="1583"/>
                    <a:pt x="1108" y="2183"/>
                  </a:cubicBezTo>
                  <a:cubicBezTo>
                    <a:pt x="1242" y="2783"/>
                    <a:pt x="806" y="5366"/>
                    <a:pt x="1108" y="7043"/>
                  </a:cubicBezTo>
                  <a:cubicBezTo>
                    <a:pt x="1410" y="8721"/>
                    <a:pt x="1947" y="9458"/>
                    <a:pt x="1947" y="10431"/>
                  </a:cubicBezTo>
                  <a:cubicBezTo>
                    <a:pt x="1947" y="11403"/>
                    <a:pt x="1510" y="14255"/>
                    <a:pt x="1678" y="15026"/>
                  </a:cubicBezTo>
                  <a:cubicBezTo>
                    <a:pt x="1846" y="15798"/>
                    <a:pt x="1651" y="16703"/>
                    <a:pt x="1463" y="17207"/>
                  </a:cubicBezTo>
                  <a:cubicBezTo>
                    <a:pt x="1275" y="17711"/>
                    <a:pt x="1" y="25594"/>
                    <a:pt x="67" y="26767"/>
                  </a:cubicBezTo>
                  <a:cubicBezTo>
                    <a:pt x="128" y="27812"/>
                    <a:pt x="107" y="27837"/>
                    <a:pt x="65" y="28287"/>
                  </a:cubicBezTo>
                  <a:cubicBezTo>
                    <a:pt x="260" y="28645"/>
                    <a:pt x="689" y="28834"/>
                    <a:pt x="1331" y="28871"/>
                  </a:cubicBezTo>
                  <a:cubicBezTo>
                    <a:pt x="1359" y="28776"/>
                    <a:pt x="1407" y="28349"/>
                    <a:pt x="1433" y="28261"/>
                  </a:cubicBezTo>
                  <a:cubicBezTo>
                    <a:pt x="1733" y="27314"/>
                    <a:pt x="2182" y="26067"/>
                    <a:pt x="1832" y="23972"/>
                  </a:cubicBezTo>
                  <a:cubicBezTo>
                    <a:pt x="1483" y="21877"/>
                    <a:pt x="2980" y="19533"/>
                    <a:pt x="3428" y="18285"/>
                  </a:cubicBezTo>
                  <a:cubicBezTo>
                    <a:pt x="3878" y="17038"/>
                    <a:pt x="3728" y="16540"/>
                    <a:pt x="3413" y="15193"/>
                  </a:cubicBezTo>
                  <a:cubicBezTo>
                    <a:pt x="3099" y="13846"/>
                    <a:pt x="3978" y="12001"/>
                    <a:pt x="3479" y="10804"/>
                  </a:cubicBezTo>
                  <a:cubicBezTo>
                    <a:pt x="2980" y="9607"/>
                    <a:pt x="2607" y="6564"/>
                    <a:pt x="3105" y="4518"/>
                  </a:cubicBezTo>
                  <a:cubicBezTo>
                    <a:pt x="3604" y="2473"/>
                    <a:pt x="3105" y="528"/>
                    <a:pt x="3105" y="528"/>
                  </a:cubicBezTo>
                  <a:cubicBezTo>
                    <a:pt x="2489" y="255"/>
                    <a:pt x="1928" y="86"/>
                    <a:pt x="1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7" name="Google Shape;1517;p27"/>
            <p:cNvSpPr/>
            <p:nvPr/>
          </p:nvSpPr>
          <p:spPr>
            <a:xfrm>
              <a:off x="4110979" y="3197637"/>
              <a:ext cx="119350" cy="826338"/>
            </a:xfrm>
            <a:custGeom>
              <a:avLst/>
              <a:gdLst/>
              <a:ahLst/>
              <a:cxnLst/>
              <a:rect l="l" t="t" r="r" b="b"/>
              <a:pathLst>
                <a:path w="3064" h="21214" extrusionOk="0">
                  <a:moveTo>
                    <a:pt x="2600" y="1"/>
                  </a:moveTo>
                  <a:cubicBezTo>
                    <a:pt x="2568" y="2408"/>
                    <a:pt x="1525" y="6141"/>
                    <a:pt x="1525" y="6141"/>
                  </a:cubicBezTo>
                  <a:cubicBezTo>
                    <a:pt x="1525" y="6141"/>
                    <a:pt x="1524" y="6142"/>
                    <a:pt x="1524" y="6145"/>
                  </a:cubicBezTo>
                  <a:lnTo>
                    <a:pt x="1524" y="6147"/>
                  </a:lnTo>
                  <a:cubicBezTo>
                    <a:pt x="1522" y="6149"/>
                    <a:pt x="1522" y="6150"/>
                    <a:pt x="1522" y="6152"/>
                  </a:cubicBezTo>
                  <a:lnTo>
                    <a:pt x="1522" y="6156"/>
                  </a:lnTo>
                  <a:cubicBezTo>
                    <a:pt x="1461" y="6487"/>
                    <a:pt x="466" y="11780"/>
                    <a:pt x="369" y="13453"/>
                  </a:cubicBezTo>
                  <a:cubicBezTo>
                    <a:pt x="268" y="15181"/>
                    <a:pt x="604" y="15868"/>
                    <a:pt x="503" y="16169"/>
                  </a:cubicBezTo>
                  <a:cubicBezTo>
                    <a:pt x="404" y="16473"/>
                    <a:pt x="420" y="17294"/>
                    <a:pt x="454" y="17713"/>
                  </a:cubicBezTo>
                  <a:cubicBezTo>
                    <a:pt x="487" y="18133"/>
                    <a:pt x="503" y="18569"/>
                    <a:pt x="470" y="18670"/>
                  </a:cubicBezTo>
                  <a:cubicBezTo>
                    <a:pt x="436" y="18770"/>
                    <a:pt x="1" y="19089"/>
                    <a:pt x="51" y="19658"/>
                  </a:cubicBezTo>
                  <a:cubicBezTo>
                    <a:pt x="101" y="20229"/>
                    <a:pt x="638" y="20515"/>
                    <a:pt x="822" y="20984"/>
                  </a:cubicBezTo>
                  <a:cubicBezTo>
                    <a:pt x="884" y="21141"/>
                    <a:pt x="1223" y="21213"/>
                    <a:pt x="1658" y="21213"/>
                  </a:cubicBezTo>
                  <a:cubicBezTo>
                    <a:pt x="2019" y="21213"/>
                    <a:pt x="2446" y="21163"/>
                    <a:pt x="2834" y="21070"/>
                  </a:cubicBezTo>
                  <a:cubicBezTo>
                    <a:pt x="2022" y="20925"/>
                    <a:pt x="2314" y="19965"/>
                    <a:pt x="1796" y="19115"/>
                  </a:cubicBezTo>
                  <a:cubicBezTo>
                    <a:pt x="1098" y="17968"/>
                    <a:pt x="1896" y="16671"/>
                    <a:pt x="2145" y="15773"/>
                  </a:cubicBezTo>
                  <a:cubicBezTo>
                    <a:pt x="2395" y="14875"/>
                    <a:pt x="2145" y="13379"/>
                    <a:pt x="2145" y="13379"/>
                  </a:cubicBezTo>
                  <a:lnTo>
                    <a:pt x="2145" y="11583"/>
                  </a:lnTo>
                  <a:cubicBezTo>
                    <a:pt x="2145" y="9788"/>
                    <a:pt x="2511" y="6961"/>
                    <a:pt x="2943" y="3170"/>
                  </a:cubicBezTo>
                  <a:cubicBezTo>
                    <a:pt x="3064" y="2111"/>
                    <a:pt x="2600" y="1"/>
                    <a:pt x="26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8" name="Google Shape;1518;p27"/>
            <p:cNvSpPr/>
            <p:nvPr/>
          </p:nvSpPr>
          <p:spPr>
            <a:xfrm>
              <a:off x="3846772" y="4025822"/>
              <a:ext cx="264877" cy="301298"/>
            </a:xfrm>
            <a:custGeom>
              <a:avLst/>
              <a:gdLst/>
              <a:ahLst/>
              <a:cxnLst/>
              <a:rect l="l" t="t" r="r" b="b"/>
              <a:pathLst>
                <a:path w="6800" h="7735" extrusionOk="0">
                  <a:moveTo>
                    <a:pt x="801" y="1"/>
                  </a:moveTo>
                  <a:lnTo>
                    <a:pt x="801" y="1"/>
                  </a:lnTo>
                  <a:cubicBezTo>
                    <a:pt x="39" y="415"/>
                    <a:pt x="255" y="943"/>
                    <a:pt x="121" y="1865"/>
                  </a:cubicBezTo>
                  <a:cubicBezTo>
                    <a:pt x="116" y="1893"/>
                    <a:pt x="113" y="1918"/>
                    <a:pt x="110" y="1944"/>
                  </a:cubicBezTo>
                  <a:cubicBezTo>
                    <a:pt x="1" y="2830"/>
                    <a:pt x="264" y="3526"/>
                    <a:pt x="612" y="4039"/>
                  </a:cubicBezTo>
                  <a:cubicBezTo>
                    <a:pt x="970" y="4569"/>
                    <a:pt x="1026" y="4584"/>
                    <a:pt x="1563" y="5774"/>
                  </a:cubicBezTo>
                  <a:cubicBezTo>
                    <a:pt x="2100" y="6966"/>
                    <a:pt x="2989" y="7401"/>
                    <a:pt x="4163" y="7653"/>
                  </a:cubicBezTo>
                  <a:cubicBezTo>
                    <a:pt x="4427" y="7710"/>
                    <a:pt x="4677" y="7735"/>
                    <a:pt x="4908" y="7735"/>
                  </a:cubicBezTo>
                  <a:cubicBezTo>
                    <a:pt x="5574" y="7735"/>
                    <a:pt x="6094" y="7533"/>
                    <a:pt x="6393" y="7316"/>
                  </a:cubicBezTo>
                  <a:cubicBezTo>
                    <a:pt x="6452" y="7272"/>
                    <a:pt x="6503" y="7227"/>
                    <a:pt x="6544" y="7184"/>
                  </a:cubicBezTo>
                  <a:cubicBezTo>
                    <a:pt x="6712" y="7009"/>
                    <a:pt x="6800" y="6671"/>
                    <a:pt x="6762" y="6285"/>
                  </a:cubicBezTo>
                  <a:cubicBezTo>
                    <a:pt x="6727" y="5939"/>
                    <a:pt x="6589" y="5554"/>
                    <a:pt x="6309" y="5219"/>
                  </a:cubicBezTo>
                  <a:cubicBezTo>
                    <a:pt x="5722" y="4514"/>
                    <a:pt x="5253" y="2750"/>
                    <a:pt x="4883" y="1864"/>
                  </a:cubicBezTo>
                  <a:cubicBezTo>
                    <a:pt x="4742" y="1525"/>
                    <a:pt x="4800" y="977"/>
                    <a:pt x="3508" y="947"/>
                  </a:cubicBezTo>
                  <a:cubicBezTo>
                    <a:pt x="3452" y="946"/>
                    <a:pt x="3399" y="945"/>
                    <a:pt x="3348" y="945"/>
                  </a:cubicBezTo>
                  <a:cubicBezTo>
                    <a:pt x="2215" y="945"/>
                    <a:pt x="2200" y="1236"/>
                    <a:pt x="2200" y="1236"/>
                  </a:cubicBezTo>
                  <a:cubicBezTo>
                    <a:pt x="1897" y="1182"/>
                    <a:pt x="1668" y="1180"/>
                    <a:pt x="1463" y="1134"/>
                  </a:cubicBezTo>
                  <a:cubicBezTo>
                    <a:pt x="1294" y="1097"/>
                    <a:pt x="1142" y="1029"/>
                    <a:pt x="976" y="877"/>
                  </a:cubicBezTo>
                  <a:cubicBezTo>
                    <a:pt x="665" y="591"/>
                    <a:pt x="775" y="345"/>
                    <a:pt x="775" y="345"/>
                  </a:cubicBezTo>
                  <a:cubicBezTo>
                    <a:pt x="860" y="133"/>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19" name="Google Shape;1519;p27"/>
            <p:cNvSpPr/>
            <p:nvPr/>
          </p:nvSpPr>
          <p:spPr>
            <a:xfrm>
              <a:off x="3846772" y="4101505"/>
              <a:ext cx="264877" cy="225613"/>
            </a:xfrm>
            <a:custGeom>
              <a:avLst/>
              <a:gdLst/>
              <a:ahLst/>
              <a:cxnLst/>
              <a:rect l="l" t="t" r="r" b="b"/>
              <a:pathLst>
                <a:path w="6800" h="5792" extrusionOk="0">
                  <a:moveTo>
                    <a:pt x="110" y="1"/>
                  </a:moveTo>
                  <a:cubicBezTo>
                    <a:pt x="1" y="887"/>
                    <a:pt x="265" y="1583"/>
                    <a:pt x="612" y="2096"/>
                  </a:cubicBezTo>
                  <a:cubicBezTo>
                    <a:pt x="970" y="2625"/>
                    <a:pt x="1027" y="2641"/>
                    <a:pt x="1563" y="3831"/>
                  </a:cubicBezTo>
                  <a:cubicBezTo>
                    <a:pt x="2100" y="5023"/>
                    <a:pt x="2989" y="5458"/>
                    <a:pt x="4163" y="5710"/>
                  </a:cubicBezTo>
                  <a:cubicBezTo>
                    <a:pt x="4426" y="5767"/>
                    <a:pt x="4675" y="5791"/>
                    <a:pt x="4907" y="5791"/>
                  </a:cubicBezTo>
                  <a:cubicBezTo>
                    <a:pt x="5707" y="5791"/>
                    <a:pt x="6297" y="5500"/>
                    <a:pt x="6544" y="5241"/>
                  </a:cubicBezTo>
                  <a:cubicBezTo>
                    <a:pt x="6712" y="5066"/>
                    <a:pt x="6800" y="4729"/>
                    <a:pt x="6762" y="4344"/>
                  </a:cubicBezTo>
                  <a:lnTo>
                    <a:pt x="6762" y="4344"/>
                  </a:lnTo>
                  <a:cubicBezTo>
                    <a:pt x="6722" y="4462"/>
                    <a:pt x="6675" y="4555"/>
                    <a:pt x="6625" y="4631"/>
                  </a:cubicBezTo>
                  <a:cubicBezTo>
                    <a:pt x="6529" y="4776"/>
                    <a:pt x="6369" y="4854"/>
                    <a:pt x="6206" y="4854"/>
                  </a:cubicBezTo>
                  <a:cubicBezTo>
                    <a:pt x="6104" y="4854"/>
                    <a:pt x="6001" y="4823"/>
                    <a:pt x="5912" y="4761"/>
                  </a:cubicBezTo>
                  <a:lnTo>
                    <a:pt x="5269" y="4874"/>
                  </a:lnTo>
                  <a:cubicBezTo>
                    <a:pt x="5107" y="5152"/>
                    <a:pt x="4811" y="5318"/>
                    <a:pt x="4495" y="5318"/>
                  </a:cubicBezTo>
                  <a:cubicBezTo>
                    <a:pt x="4464" y="5318"/>
                    <a:pt x="4434" y="5316"/>
                    <a:pt x="4403" y="5313"/>
                  </a:cubicBezTo>
                  <a:cubicBezTo>
                    <a:pt x="4019" y="5275"/>
                    <a:pt x="3518" y="5168"/>
                    <a:pt x="3089" y="4888"/>
                  </a:cubicBezTo>
                  <a:cubicBezTo>
                    <a:pt x="2267" y="4351"/>
                    <a:pt x="1428" y="2372"/>
                    <a:pt x="842" y="1853"/>
                  </a:cubicBezTo>
                  <a:cubicBezTo>
                    <a:pt x="378" y="1442"/>
                    <a:pt x="175" y="415"/>
                    <a:pt x="110" y="1"/>
                  </a:cubicBezTo>
                  <a:close/>
                </a:path>
              </a:pathLst>
            </a:custGeom>
            <a:solidFill>
              <a:srgbClr val="25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0" name="Google Shape;1520;p27"/>
            <p:cNvSpPr/>
            <p:nvPr/>
          </p:nvSpPr>
          <p:spPr>
            <a:xfrm>
              <a:off x="3846772" y="4025822"/>
              <a:ext cx="249023" cy="301298"/>
            </a:xfrm>
            <a:custGeom>
              <a:avLst/>
              <a:gdLst/>
              <a:ahLst/>
              <a:cxnLst/>
              <a:rect l="l" t="t" r="r" b="b"/>
              <a:pathLst>
                <a:path w="6393" h="7735" extrusionOk="0">
                  <a:moveTo>
                    <a:pt x="800" y="1"/>
                  </a:moveTo>
                  <a:lnTo>
                    <a:pt x="800" y="1"/>
                  </a:lnTo>
                  <a:cubicBezTo>
                    <a:pt x="38" y="415"/>
                    <a:pt x="255" y="943"/>
                    <a:pt x="121" y="1865"/>
                  </a:cubicBezTo>
                  <a:cubicBezTo>
                    <a:pt x="116" y="1893"/>
                    <a:pt x="113" y="1918"/>
                    <a:pt x="109" y="1944"/>
                  </a:cubicBezTo>
                  <a:cubicBezTo>
                    <a:pt x="1" y="2830"/>
                    <a:pt x="263" y="3526"/>
                    <a:pt x="611" y="4039"/>
                  </a:cubicBezTo>
                  <a:cubicBezTo>
                    <a:pt x="969" y="4569"/>
                    <a:pt x="1025" y="4584"/>
                    <a:pt x="1562" y="5774"/>
                  </a:cubicBezTo>
                  <a:cubicBezTo>
                    <a:pt x="2099" y="6966"/>
                    <a:pt x="2989" y="7401"/>
                    <a:pt x="4163" y="7653"/>
                  </a:cubicBezTo>
                  <a:cubicBezTo>
                    <a:pt x="4427" y="7710"/>
                    <a:pt x="4677" y="7735"/>
                    <a:pt x="4908" y="7735"/>
                  </a:cubicBezTo>
                  <a:cubicBezTo>
                    <a:pt x="5574" y="7735"/>
                    <a:pt x="6094" y="7533"/>
                    <a:pt x="6393" y="7316"/>
                  </a:cubicBezTo>
                  <a:cubicBezTo>
                    <a:pt x="6198" y="7181"/>
                    <a:pt x="5962" y="7097"/>
                    <a:pt x="5677" y="7097"/>
                  </a:cubicBezTo>
                  <a:cubicBezTo>
                    <a:pt x="5671" y="7097"/>
                    <a:pt x="5664" y="7097"/>
                    <a:pt x="5657" y="7097"/>
                  </a:cubicBezTo>
                  <a:cubicBezTo>
                    <a:pt x="5620" y="7097"/>
                    <a:pt x="5583" y="7098"/>
                    <a:pt x="5548" y="7098"/>
                  </a:cubicBezTo>
                  <a:cubicBezTo>
                    <a:pt x="4183" y="7098"/>
                    <a:pt x="4211" y="6624"/>
                    <a:pt x="3427" y="6079"/>
                  </a:cubicBezTo>
                  <a:cubicBezTo>
                    <a:pt x="2623" y="5518"/>
                    <a:pt x="2500" y="4195"/>
                    <a:pt x="1685" y="3075"/>
                  </a:cubicBezTo>
                  <a:cubicBezTo>
                    <a:pt x="1074" y="2233"/>
                    <a:pt x="1308" y="1466"/>
                    <a:pt x="1463" y="1134"/>
                  </a:cubicBezTo>
                  <a:cubicBezTo>
                    <a:pt x="1294" y="1097"/>
                    <a:pt x="1142" y="1029"/>
                    <a:pt x="976" y="877"/>
                  </a:cubicBezTo>
                  <a:cubicBezTo>
                    <a:pt x="665" y="591"/>
                    <a:pt x="774" y="345"/>
                    <a:pt x="774" y="345"/>
                  </a:cubicBezTo>
                  <a:cubicBezTo>
                    <a:pt x="860" y="133"/>
                    <a:pt x="800" y="1"/>
                    <a:pt x="80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1" name="Google Shape;1521;p27"/>
            <p:cNvSpPr/>
            <p:nvPr/>
          </p:nvSpPr>
          <p:spPr>
            <a:xfrm>
              <a:off x="4074949" y="3984300"/>
              <a:ext cx="407716" cy="218796"/>
            </a:xfrm>
            <a:custGeom>
              <a:avLst/>
              <a:gdLst/>
              <a:ahLst/>
              <a:cxnLst/>
              <a:rect l="l" t="t" r="r" b="b"/>
              <a:pathLst>
                <a:path w="10467" h="5617" extrusionOk="0">
                  <a:moveTo>
                    <a:pt x="5030" y="0"/>
                  </a:moveTo>
                  <a:cubicBezTo>
                    <a:pt x="4996" y="0"/>
                    <a:pt x="4965" y="14"/>
                    <a:pt x="4935" y="45"/>
                  </a:cubicBezTo>
                  <a:cubicBezTo>
                    <a:pt x="4799" y="186"/>
                    <a:pt x="4661" y="337"/>
                    <a:pt x="4454" y="477"/>
                  </a:cubicBezTo>
                  <a:cubicBezTo>
                    <a:pt x="4328" y="561"/>
                    <a:pt x="4178" y="643"/>
                    <a:pt x="3988" y="714"/>
                  </a:cubicBezTo>
                  <a:cubicBezTo>
                    <a:pt x="3663" y="835"/>
                    <a:pt x="3499" y="904"/>
                    <a:pt x="3187" y="904"/>
                  </a:cubicBezTo>
                  <a:cubicBezTo>
                    <a:pt x="3015" y="904"/>
                    <a:pt x="2798" y="883"/>
                    <a:pt x="2486" y="839"/>
                  </a:cubicBezTo>
                  <a:cubicBezTo>
                    <a:pt x="1458" y="692"/>
                    <a:pt x="1640" y="327"/>
                    <a:pt x="1640" y="327"/>
                  </a:cubicBezTo>
                  <a:lnTo>
                    <a:pt x="1246" y="79"/>
                  </a:lnTo>
                  <a:cubicBezTo>
                    <a:pt x="1246" y="79"/>
                    <a:pt x="640" y="1359"/>
                    <a:pt x="607" y="1980"/>
                  </a:cubicBezTo>
                  <a:cubicBezTo>
                    <a:pt x="593" y="2244"/>
                    <a:pt x="433" y="2557"/>
                    <a:pt x="301" y="2877"/>
                  </a:cubicBezTo>
                  <a:cubicBezTo>
                    <a:pt x="125" y="3308"/>
                    <a:pt x="1" y="3753"/>
                    <a:pt x="357" y="4108"/>
                  </a:cubicBezTo>
                  <a:cubicBezTo>
                    <a:pt x="773" y="4525"/>
                    <a:pt x="2021" y="4609"/>
                    <a:pt x="2994" y="4609"/>
                  </a:cubicBezTo>
                  <a:cubicBezTo>
                    <a:pt x="3471" y="4609"/>
                    <a:pt x="3881" y="4589"/>
                    <a:pt x="4096" y="4577"/>
                  </a:cubicBezTo>
                  <a:cubicBezTo>
                    <a:pt x="4105" y="4577"/>
                    <a:pt x="4114" y="4577"/>
                    <a:pt x="4123" y="4577"/>
                  </a:cubicBezTo>
                  <a:cubicBezTo>
                    <a:pt x="4771" y="4577"/>
                    <a:pt x="6957" y="5616"/>
                    <a:pt x="8456" y="5616"/>
                  </a:cubicBezTo>
                  <a:cubicBezTo>
                    <a:pt x="8560" y="5616"/>
                    <a:pt x="8661" y="5611"/>
                    <a:pt x="8758" y="5601"/>
                  </a:cubicBezTo>
                  <a:cubicBezTo>
                    <a:pt x="9823" y="5483"/>
                    <a:pt x="10221" y="4688"/>
                    <a:pt x="10369" y="4135"/>
                  </a:cubicBezTo>
                  <a:cubicBezTo>
                    <a:pt x="10388" y="4061"/>
                    <a:pt x="10403" y="3990"/>
                    <a:pt x="10415" y="3928"/>
                  </a:cubicBezTo>
                  <a:cubicBezTo>
                    <a:pt x="10439" y="3796"/>
                    <a:pt x="10447" y="3692"/>
                    <a:pt x="10451" y="3640"/>
                  </a:cubicBezTo>
                  <a:cubicBezTo>
                    <a:pt x="10467" y="3371"/>
                    <a:pt x="9780" y="3204"/>
                    <a:pt x="9045" y="2921"/>
                  </a:cubicBezTo>
                  <a:cubicBezTo>
                    <a:pt x="8307" y="2636"/>
                    <a:pt x="6328" y="1579"/>
                    <a:pt x="5908" y="1042"/>
                  </a:cubicBezTo>
                  <a:cubicBezTo>
                    <a:pt x="5545" y="577"/>
                    <a:pt x="5245" y="0"/>
                    <a:pt x="5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2" name="Google Shape;1522;p27"/>
            <p:cNvSpPr/>
            <p:nvPr/>
          </p:nvSpPr>
          <p:spPr>
            <a:xfrm>
              <a:off x="4074832" y="4096324"/>
              <a:ext cx="403976" cy="106769"/>
            </a:xfrm>
            <a:custGeom>
              <a:avLst/>
              <a:gdLst/>
              <a:ahLst/>
              <a:cxnLst/>
              <a:rect l="l" t="t" r="r" b="b"/>
              <a:pathLst>
                <a:path w="10371" h="2741" extrusionOk="0">
                  <a:moveTo>
                    <a:pt x="303" y="1"/>
                  </a:moveTo>
                  <a:lnTo>
                    <a:pt x="303" y="1"/>
                  </a:lnTo>
                  <a:cubicBezTo>
                    <a:pt x="125" y="432"/>
                    <a:pt x="0" y="876"/>
                    <a:pt x="357" y="1232"/>
                  </a:cubicBezTo>
                  <a:cubicBezTo>
                    <a:pt x="773" y="1649"/>
                    <a:pt x="2021" y="1733"/>
                    <a:pt x="2994" y="1733"/>
                  </a:cubicBezTo>
                  <a:cubicBezTo>
                    <a:pt x="3471" y="1733"/>
                    <a:pt x="3881" y="1713"/>
                    <a:pt x="4096" y="1701"/>
                  </a:cubicBezTo>
                  <a:cubicBezTo>
                    <a:pt x="4105" y="1701"/>
                    <a:pt x="4114" y="1701"/>
                    <a:pt x="4123" y="1701"/>
                  </a:cubicBezTo>
                  <a:cubicBezTo>
                    <a:pt x="4772" y="1701"/>
                    <a:pt x="6959" y="2740"/>
                    <a:pt x="8458" y="2740"/>
                  </a:cubicBezTo>
                  <a:cubicBezTo>
                    <a:pt x="8562" y="2740"/>
                    <a:pt x="8663" y="2735"/>
                    <a:pt x="8760" y="2725"/>
                  </a:cubicBezTo>
                  <a:cubicBezTo>
                    <a:pt x="9825" y="2607"/>
                    <a:pt x="10223" y="1812"/>
                    <a:pt x="10371" y="1259"/>
                  </a:cubicBezTo>
                  <a:lnTo>
                    <a:pt x="10371" y="1259"/>
                  </a:lnTo>
                  <a:cubicBezTo>
                    <a:pt x="10368" y="1259"/>
                    <a:pt x="9984" y="2239"/>
                    <a:pt x="9164" y="2290"/>
                  </a:cubicBezTo>
                  <a:cubicBezTo>
                    <a:pt x="9137" y="2291"/>
                    <a:pt x="9107" y="2292"/>
                    <a:pt x="9075" y="2292"/>
                  </a:cubicBezTo>
                  <a:cubicBezTo>
                    <a:pt x="8152" y="2292"/>
                    <a:pt x="5429" y="1607"/>
                    <a:pt x="4652" y="1283"/>
                  </a:cubicBezTo>
                  <a:cubicBezTo>
                    <a:pt x="3846" y="948"/>
                    <a:pt x="2236" y="1133"/>
                    <a:pt x="1398" y="981"/>
                  </a:cubicBezTo>
                  <a:cubicBezTo>
                    <a:pt x="789" y="872"/>
                    <a:pt x="447" y="305"/>
                    <a:pt x="303" y="1"/>
                  </a:cubicBezTo>
                  <a:close/>
                </a:path>
              </a:pathLst>
            </a:custGeom>
            <a:solidFill>
              <a:srgbClr val="25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3" name="Google Shape;1523;p27"/>
            <p:cNvSpPr/>
            <p:nvPr/>
          </p:nvSpPr>
          <p:spPr>
            <a:xfrm>
              <a:off x="4074910" y="3987416"/>
              <a:ext cx="405690" cy="215719"/>
            </a:xfrm>
            <a:custGeom>
              <a:avLst/>
              <a:gdLst/>
              <a:ahLst/>
              <a:cxnLst/>
              <a:rect l="l" t="t" r="r" b="b"/>
              <a:pathLst>
                <a:path w="10415" h="5538" extrusionOk="0">
                  <a:moveTo>
                    <a:pt x="1245" y="0"/>
                  </a:moveTo>
                  <a:cubicBezTo>
                    <a:pt x="1245" y="0"/>
                    <a:pt x="640" y="1281"/>
                    <a:pt x="607" y="1902"/>
                  </a:cubicBezTo>
                  <a:cubicBezTo>
                    <a:pt x="593" y="2165"/>
                    <a:pt x="433" y="2478"/>
                    <a:pt x="301" y="2798"/>
                  </a:cubicBezTo>
                  <a:cubicBezTo>
                    <a:pt x="124" y="3229"/>
                    <a:pt x="1" y="3674"/>
                    <a:pt x="357" y="4030"/>
                  </a:cubicBezTo>
                  <a:cubicBezTo>
                    <a:pt x="773" y="4446"/>
                    <a:pt x="2019" y="4530"/>
                    <a:pt x="2992" y="4530"/>
                  </a:cubicBezTo>
                  <a:cubicBezTo>
                    <a:pt x="3470" y="4530"/>
                    <a:pt x="3881" y="4510"/>
                    <a:pt x="4096" y="4498"/>
                  </a:cubicBezTo>
                  <a:cubicBezTo>
                    <a:pt x="4105" y="4498"/>
                    <a:pt x="4114" y="4498"/>
                    <a:pt x="4123" y="4498"/>
                  </a:cubicBezTo>
                  <a:cubicBezTo>
                    <a:pt x="4770" y="4498"/>
                    <a:pt x="6957" y="5537"/>
                    <a:pt x="8456" y="5537"/>
                  </a:cubicBezTo>
                  <a:cubicBezTo>
                    <a:pt x="8560" y="5537"/>
                    <a:pt x="8661" y="5532"/>
                    <a:pt x="8758" y="5522"/>
                  </a:cubicBezTo>
                  <a:cubicBezTo>
                    <a:pt x="9823" y="5404"/>
                    <a:pt x="10221" y="4609"/>
                    <a:pt x="10369" y="4056"/>
                  </a:cubicBezTo>
                  <a:cubicBezTo>
                    <a:pt x="10387" y="3982"/>
                    <a:pt x="10402" y="3912"/>
                    <a:pt x="10415" y="3849"/>
                  </a:cubicBezTo>
                  <a:lnTo>
                    <a:pt x="10415" y="3849"/>
                  </a:lnTo>
                  <a:cubicBezTo>
                    <a:pt x="10185" y="4327"/>
                    <a:pt x="9683" y="4509"/>
                    <a:pt x="9059" y="4509"/>
                  </a:cubicBezTo>
                  <a:cubicBezTo>
                    <a:pt x="8257" y="4509"/>
                    <a:pt x="7255" y="4208"/>
                    <a:pt x="6381" y="3851"/>
                  </a:cubicBezTo>
                  <a:cubicBezTo>
                    <a:pt x="4829" y="3214"/>
                    <a:pt x="4040" y="3341"/>
                    <a:pt x="3556" y="3112"/>
                  </a:cubicBezTo>
                  <a:cubicBezTo>
                    <a:pt x="3072" y="2884"/>
                    <a:pt x="2589" y="2195"/>
                    <a:pt x="3556" y="1483"/>
                  </a:cubicBezTo>
                  <a:cubicBezTo>
                    <a:pt x="4524" y="771"/>
                    <a:pt x="4453" y="399"/>
                    <a:pt x="4453" y="399"/>
                  </a:cubicBezTo>
                  <a:lnTo>
                    <a:pt x="4453" y="399"/>
                  </a:lnTo>
                  <a:cubicBezTo>
                    <a:pt x="4328" y="482"/>
                    <a:pt x="4177" y="564"/>
                    <a:pt x="3987" y="635"/>
                  </a:cubicBezTo>
                  <a:cubicBezTo>
                    <a:pt x="3662" y="757"/>
                    <a:pt x="3498" y="826"/>
                    <a:pt x="3185" y="826"/>
                  </a:cubicBezTo>
                  <a:cubicBezTo>
                    <a:pt x="3013" y="826"/>
                    <a:pt x="2797" y="805"/>
                    <a:pt x="2486" y="761"/>
                  </a:cubicBezTo>
                  <a:cubicBezTo>
                    <a:pt x="1458" y="613"/>
                    <a:pt x="1639" y="249"/>
                    <a:pt x="1639" y="249"/>
                  </a:cubicBezTo>
                  <a:lnTo>
                    <a:pt x="1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4" name="Google Shape;1524;p27"/>
            <p:cNvSpPr/>
            <p:nvPr/>
          </p:nvSpPr>
          <p:spPr>
            <a:xfrm>
              <a:off x="3897759" y="2924120"/>
              <a:ext cx="15347" cy="3116"/>
            </a:xfrm>
            <a:custGeom>
              <a:avLst/>
              <a:gdLst/>
              <a:ahLst/>
              <a:cxnLst/>
              <a:rect l="l" t="t" r="r" b="b"/>
              <a:pathLst>
                <a:path w="394" h="80" extrusionOk="0">
                  <a:moveTo>
                    <a:pt x="0" y="1"/>
                  </a:moveTo>
                  <a:lnTo>
                    <a:pt x="0" y="1"/>
                  </a:lnTo>
                  <a:cubicBezTo>
                    <a:pt x="83" y="50"/>
                    <a:pt x="169" y="78"/>
                    <a:pt x="257" y="80"/>
                  </a:cubicBezTo>
                  <a:cubicBezTo>
                    <a:pt x="260" y="80"/>
                    <a:pt x="262" y="80"/>
                    <a:pt x="264" y="80"/>
                  </a:cubicBezTo>
                  <a:cubicBezTo>
                    <a:pt x="394" y="80"/>
                    <a:pt x="284" y="51"/>
                    <a:pt x="45" y="9"/>
                  </a:cubicBezTo>
                  <a:cubicBezTo>
                    <a:pt x="30" y="6"/>
                    <a:pt x="16" y="4"/>
                    <a:pt x="0"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5" name="Google Shape;1525;p27"/>
            <p:cNvSpPr/>
            <p:nvPr/>
          </p:nvSpPr>
          <p:spPr>
            <a:xfrm>
              <a:off x="3753833" y="2008100"/>
              <a:ext cx="675787" cy="1038863"/>
            </a:xfrm>
            <a:custGeom>
              <a:avLst/>
              <a:gdLst/>
              <a:ahLst/>
              <a:cxnLst/>
              <a:rect l="l" t="t" r="r" b="b"/>
              <a:pathLst>
                <a:path w="17349" h="26670" extrusionOk="0">
                  <a:moveTo>
                    <a:pt x="9257" y="0"/>
                  </a:moveTo>
                  <a:cubicBezTo>
                    <a:pt x="9115" y="0"/>
                    <a:pt x="8973" y="7"/>
                    <a:pt x="8831" y="20"/>
                  </a:cubicBezTo>
                  <a:cubicBezTo>
                    <a:pt x="7829" y="112"/>
                    <a:pt x="7311" y="223"/>
                    <a:pt x="6535" y="494"/>
                  </a:cubicBezTo>
                  <a:cubicBezTo>
                    <a:pt x="6060" y="660"/>
                    <a:pt x="5774" y="680"/>
                    <a:pt x="5318" y="862"/>
                  </a:cubicBezTo>
                  <a:cubicBezTo>
                    <a:pt x="4722" y="1100"/>
                    <a:pt x="4225" y="1328"/>
                    <a:pt x="4052" y="1486"/>
                  </a:cubicBezTo>
                  <a:cubicBezTo>
                    <a:pt x="2990" y="2445"/>
                    <a:pt x="2835" y="2969"/>
                    <a:pt x="2190" y="3758"/>
                  </a:cubicBezTo>
                  <a:cubicBezTo>
                    <a:pt x="1546" y="4547"/>
                    <a:pt x="1" y="7426"/>
                    <a:pt x="1" y="7426"/>
                  </a:cubicBezTo>
                  <a:cubicBezTo>
                    <a:pt x="1" y="7426"/>
                    <a:pt x="2707" y="8160"/>
                    <a:pt x="4140" y="10444"/>
                  </a:cubicBezTo>
                  <a:cubicBezTo>
                    <a:pt x="4140" y="10444"/>
                    <a:pt x="4143" y="10443"/>
                    <a:pt x="4150" y="10443"/>
                  </a:cubicBezTo>
                  <a:cubicBezTo>
                    <a:pt x="4212" y="10443"/>
                    <a:pt x="4541" y="10509"/>
                    <a:pt x="4374" y="11935"/>
                  </a:cubicBezTo>
                  <a:cubicBezTo>
                    <a:pt x="4190" y="13509"/>
                    <a:pt x="4328" y="17106"/>
                    <a:pt x="4052" y="20379"/>
                  </a:cubicBezTo>
                  <a:cubicBezTo>
                    <a:pt x="3775" y="23653"/>
                    <a:pt x="4087" y="25873"/>
                    <a:pt x="4087" y="25873"/>
                  </a:cubicBezTo>
                  <a:cubicBezTo>
                    <a:pt x="4087" y="25873"/>
                    <a:pt x="8310" y="26669"/>
                    <a:pt x="10966" y="26669"/>
                  </a:cubicBezTo>
                  <a:cubicBezTo>
                    <a:pt x="11232" y="26669"/>
                    <a:pt x="11483" y="26661"/>
                    <a:pt x="11712" y="26644"/>
                  </a:cubicBezTo>
                  <a:cubicBezTo>
                    <a:pt x="14225" y="26451"/>
                    <a:pt x="16791" y="25634"/>
                    <a:pt x="17206" y="24436"/>
                  </a:cubicBezTo>
                  <a:cubicBezTo>
                    <a:pt x="17349" y="24022"/>
                    <a:pt x="17233" y="22862"/>
                    <a:pt x="17016" y="21408"/>
                  </a:cubicBezTo>
                  <a:cubicBezTo>
                    <a:pt x="16602" y="18639"/>
                    <a:pt x="15821" y="14807"/>
                    <a:pt x="15762" y="13051"/>
                  </a:cubicBezTo>
                  <a:cubicBezTo>
                    <a:pt x="15704" y="11407"/>
                    <a:pt x="15840" y="10198"/>
                    <a:pt x="15845" y="9035"/>
                  </a:cubicBezTo>
                  <a:lnTo>
                    <a:pt x="17268" y="8939"/>
                  </a:lnTo>
                  <a:cubicBezTo>
                    <a:pt x="17268" y="8939"/>
                    <a:pt x="17237" y="7851"/>
                    <a:pt x="17268" y="6436"/>
                  </a:cubicBezTo>
                  <a:cubicBezTo>
                    <a:pt x="17299" y="5022"/>
                    <a:pt x="16592" y="2782"/>
                    <a:pt x="16037" y="2325"/>
                  </a:cubicBezTo>
                  <a:cubicBezTo>
                    <a:pt x="15489" y="1870"/>
                    <a:pt x="12334" y="889"/>
                    <a:pt x="12287" y="862"/>
                  </a:cubicBezTo>
                  <a:cubicBezTo>
                    <a:pt x="12286" y="862"/>
                    <a:pt x="10929" y="314"/>
                    <a:pt x="10929" y="314"/>
                  </a:cubicBezTo>
                  <a:cubicBezTo>
                    <a:pt x="10394" y="107"/>
                    <a:pt x="9827" y="0"/>
                    <a:pt x="9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6" name="Google Shape;1526;p27"/>
            <p:cNvSpPr/>
            <p:nvPr/>
          </p:nvSpPr>
          <p:spPr>
            <a:xfrm>
              <a:off x="3658208" y="2001595"/>
              <a:ext cx="526015" cy="1333734"/>
            </a:xfrm>
            <a:custGeom>
              <a:avLst/>
              <a:gdLst/>
              <a:ahLst/>
              <a:cxnLst/>
              <a:rect l="l" t="t" r="r" b="b"/>
              <a:pathLst>
                <a:path w="13504" h="34240" extrusionOk="0">
                  <a:moveTo>
                    <a:pt x="10380" y="0"/>
                  </a:moveTo>
                  <a:cubicBezTo>
                    <a:pt x="10380" y="0"/>
                    <a:pt x="7183" y="515"/>
                    <a:pt x="5619" y="1808"/>
                  </a:cubicBezTo>
                  <a:cubicBezTo>
                    <a:pt x="4057" y="3101"/>
                    <a:pt x="0" y="11514"/>
                    <a:pt x="0" y="11514"/>
                  </a:cubicBezTo>
                  <a:cubicBezTo>
                    <a:pt x="0" y="11514"/>
                    <a:pt x="1743" y="12867"/>
                    <a:pt x="3727" y="13358"/>
                  </a:cubicBezTo>
                  <a:cubicBezTo>
                    <a:pt x="4162" y="13466"/>
                    <a:pt x="4611" y="13533"/>
                    <a:pt x="5055" y="13534"/>
                  </a:cubicBezTo>
                  <a:lnTo>
                    <a:pt x="6286" y="11677"/>
                  </a:lnTo>
                  <a:lnTo>
                    <a:pt x="6592" y="11214"/>
                  </a:lnTo>
                  <a:lnTo>
                    <a:pt x="6592" y="11214"/>
                  </a:lnTo>
                  <a:cubicBezTo>
                    <a:pt x="6592" y="11215"/>
                    <a:pt x="5906" y="19785"/>
                    <a:pt x="6007" y="24381"/>
                  </a:cubicBezTo>
                  <a:cubicBezTo>
                    <a:pt x="6023" y="25023"/>
                    <a:pt x="6052" y="25586"/>
                    <a:pt x="6100" y="26038"/>
                  </a:cubicBezTo>
                  <a:cubicBezTo>
                    <a:pt x="6499" y="29735"/>
                    <a:pt x="5147" y="30883"/>
                    <a:pt x="6406" y="34226"/>
                  </a:cubicBezTo>
                  <a:cubicBezTo>
                    <a:pt x="6406" y="34226"/>
                    <a:pt x="6706" y="34239"/>
                    <a:pt x="7196" y="34239"/>
                  </a:cubicBezTo>
                  <a:cubicBezTo>
                    <a:pt x="8435" y="34239"/>
                    <a:pt x="10889" y="34154"/>
                    <a:pt x="12770" y="33552"/>
                  </a:cubicBezTo>
                  <a:cubicBezTo>
                    <a:pt x="12836" y="33532"/>
                    <a:pt x="12899" y="33511"/>
                    <a:pt x="12964" y="33489"/>
                  </a:cubicBezTo>
                  <a:cubicBezTo>
                    <a:pt x="13152" y="33424"/>
                    <a:pt x="13331" y="33353"/>
                    <a:pt x="13503" y="33277"/>
                  </a:cubicBezTo>
                  <a:lnTo>
                    <a:pt x="13503" y="33277"/>
                  </a:lnTo>
                  <a:cubicBezTo>
                    <a:pt x="13503" y="33277"/>
                    <a:pt x="13503" y="33277"/>
                    <a:pt x="13503" y="33277"/>
                  </a:cubicBezTo>
                  <a:cubicBezTo>
                    <a:pt x="13342" y="33277"/>
                    <a:pt x="13123" y="29820"/>
                    <a:pt x="12930" y="25135"/>
                  </a:cubicBezTo>
                  <a:cubicBezTo>
                    <a:pt x="12907" y="24543"/>
                    <a:pt x="12883" y="23932"/>
                    <a:pt x="12860" y="23305"/>
                  </a:cubicBezTo>
                  <a:cubicBezTo>
                    <a:pt x="12597" y="16138"/>
                    <a:pt x="12413" y="6994"/>
                    <a:pt x="12568" y="2589"/>
                  </a:cubicBezTo>
                  <a:cubicBezTo>
                    <a:pt x="12568" y="2589"/>
                    <a:pt x="11209" y="1440"/>
                    <a:pt x="10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7" name="Google Shape;1527;p27"/>
            <p:cNvSpPr/>
            <p:nvPr/>
          </p:nvSpPr>
          <p:spPr>
            <a:xfrm>
              <a:off x="3803458" y="2333383"/>
              <a:ext cx="117831" cy="195386"/>
            </a:xfrm>
            <a:custGeom>
              <a:avLst/>
              <a:gdLst/>
              <a:ahLst/>
              <a:cxnLst/>
              <a:rect l="l" t="t" r="r" b="b"/>
              <a:pathLst>
                <a:path w="3025" h="5016" extrusionOk="0">
                  <a:moveTo>
                    <a:pt x="3024" y="0"/>
                  </a:moveTo>
                  <a:cubicBezTo>
                    <a:pt x="2455" y="1852"/>
                    <a:pt x="405" y="4357"/>
                    <a:pt x="1" y="4840"/>
                  </a:cubicBezTo>
                  <a:cubicBezTo>
                    <a:pt x="436" y="4948"/>
                    <a:pt x="885" y="5015"/>
                    <a:pt x="1328" y="5016"/>
                  </a:cubicBezTo>
                  <a:lnTo>
                    <a:pt x="2867" y="2697"/>
                  </a:lnTo>
                  <a:lnTo>
                    <a:pt x="3024"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8" name="Google Shape;1528;p27"/>
            <p:cNvSpPr/>
            <p:nvPr/>
          </p:nvSpPr>
          <p:spPr>
            <a:xfrm>
              <a:off x="4210033" y="2016708"/>
              <a:ext cx="256074" cy="1281148"/>
            </a:xfrm>
            <a:custGeom>
              <a:avLst/>
              <a:gdLst/>
              <a:ahLst/>
              <a:cxnLst/>
              <a:rect l="l" t="t" r="r" b="b"/>
              <a:pathLst>
                <a:path w="6574" h="32890" extrusionOk="0">
                  <a:moveTo>
                    <a:pt x="727" y="1"/>
                  </a:moveTo>
                  <a:cubicBezTo>
                    <a:pt x="727" y="1"/>
                    <a:pt x="549" y="346"/>
                    <a:pt x="319" y="792"/>
                  </a:cubicBezTo>
                  <a:cubicBezTo>
                    <a:pt x="261" y="907"/>
                    <a:pt x="200" y="1027"/>
                    <a:pt x="136" y="1152"/>
                  </a:cubicBezTo>
                  <a:cubicBezTo>
                    <a:pt x="91" y="1240"/>
                    <a:pt x="45" y="1329"/>
                    <a:pt x="0" y="1418"/>
                  </a:cubicBezTo>
                  <a:lnTo>
                    <a:pt x="1197" y="32489"/>
                  </a:lnTo>
                  <a:cubicBezTo>
                    <a:pt x="1197" y="32489"/>
                    <a:pt x="1317" y="32521"/>
                    <a:pt x="1524" y="32566"/>
                  </a:cubicBezTo>
                  <a:cubicBezTo>
                    <a:pt x="1583" y="32580"/>
                    <a:pt x="1650" y="32594"/>
                    <a:pt x="1724" y="32610"/>
                  </a:cubicBezTo>
                  <a:cubicBezTo>
                    <a:pt x="2299" y="32727"/>
                    <a:pt x="3264" y="32889"/>
                    <a:pt x="4217" y="32889"/>
                  </a:cubicBezTo>
                  <a:cubicBezTo>
                    <a:pt x="4965" y="32889"/>
                    <a:pt x="5707" y="32789"/>
                    <a:pt x="6247" y="32490"/>
                  </a:cubicBezTo>
                  <a:cubicBezTo>
                    <a:pt x="6247" y="32490"/>
                    <a:pt x="6002" y="28551"/>
                    <a:pt x="5921" y="25648"/>
                  </a:cubicBezTo>
                  <a:cubicBezTo>
                    <a:pt x="5771" y="20217"/>
                    <a:pt x="4538" y="14937"/>
                    <a:pt x="4538" y="14937"/>
                  </a:cubicBezTo>
                  <a:cubicBezTo>
                    <a:pt x="4544" y="14905"/>
                    <a:pt x="4863" y="13571"/>
                    <a:pt x="5172" y="12190"/>
                  </a:cubicBezTo>
                  <a:cubicBezTo>
                    <a:pt x="5427" y="11053"/>
                    <a:pt x="6508" y="9584"/>
                    <a:pt x="6573" y="9082"/>
                  </a:cubicBezTo>
                  <a:cubicBezTo>
                    <a:pt x="6573" y="9082"/>
                    <a:pt x="5882" y="6626"/>
                    <a:pt x="5557" y="4656"/>
                  </a:cubicBezTo>
                  <a:cubicBezTo>
                    <a:pt x="5233" y="2687"/>
                    <a:pt x="4498" y="1868"/>
                    <a:pt x="4149" y="1429"/>
                  </a:cubicBezTo>
                  <a:cubicBezTo>
                    <a:pt x="3800" y="990"/>
                    <a:pt x="727"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29" name="Google Shape;1529;p27"/>
            <p:cNvSpPr/>
            <p:nvPr/>
          </p:nvSpPr>
          <p:spPr>
            <a:xfrm>
              <a:off x="4379549" y="2300118"/>
              <a:ext cx="31980" cy="298571"/>
            </a:xfrm>
            <a:custGeom>
              <a:avLst/>
              <a:gdLst/>
              <a:ahLst/>
              <a:cxnLst/>
              <a:rect l="l" t="t" r="r" b="b"/>
              <a:pathLst>
                <a:path w="821" h="7665" extrusionOk="0">
                  <a:moveTo>
                    <a:pt x="186" y="1"/>
                  </a:moveTo>
                  <a:cubicBezTo>
                    <a:pt x="186" y="1"/>
                    <a:pt x="186" y="1"/>
                    <a:pt x="186" y="1"/>
                  </a:cubicBezTo>
                  <a:lnTo>
                    <a:pt x="186" y="1"/>
                  </a:lnTo>
                  <a:cubicBezTo>
                    <a:pt x="186" y="1"/>
                    <a:pt x="186" y="1"/>
                    <a:pt x="186" y="1"/>
                  </a:cubicBezTo>
                  <a:close/>
                  <a:moveTo>
                    <a:pt x="186" y="1"/>
                  </a:moveTo>
                  <a:cubicBezTo>
                    <a:pt x="1" y="3268"/>
                    <a:pt x="186" y="7664"/>
                    <a:pt x="186" y="7664"/>
                  </a:cubicBezTo>
                  <a:cubicBezTo>
                    <a:pt x="192" y="7631"/>
                    <a:pt x="511" y="6299"/>
                    <a:pt x="820" y="4917"/>
                  </a:cubicBezTo>
                  <a:cubicBezTo>
                    <a:pt x="364" y="3391"/>
                    <a:pt x="186" y="19"/>
                    <a:pt x="186"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0" name="Google Shape;1530;p27"/>
            <p:cNvSpPr/>
            <p:nvPr/>
          </p:nvSpPr>
          <p:spPr>
            <a:xfrm>
              <a:off x="4262422" y="2284577"/>
              <a:ext cx="108171" cy="97576"/>
            </a:xfrm>
            <a:custGeom>
              <a:avLst/>
              <a:gdLst/>
              <a:ahLst/>
              <a:cxnLst/>
              <a:rect l="l" t="t" r="r" b="b"/>
              <a:pathLst>
                <a:path w="2777" h="2505" extrusionOk="0">
                  <a:moveTo>
                    <a:pt x="2434" y="1"/>
                  </a:moveTo>
                  <a:lnTo>
                    <a:pt x="1" y="17"/>
                  </a:lnTo>
                  <a:cubicBezTo>
                    <a:pt x="1" y="17"/>
                    <a:pt x="1" y="2505"/>
                    <a:pt x="1470" y="2505"/>
                  </a:cubicBezTo>
                  <a:cubicBezTo>
                    <a:pt x="1525" y="2505"/>
                    <a:pt x="1582" y="2501"/>
                    <a:pt x="1641" y="2494"/>
                  </a:cubicBezTo>
                  <a:cubicBezTo>
                    <a:pt x="2777" y="2356"/>
                    <a:pt x="2434" y="1"/>
                    <a:pt x="2434"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1" name="Google Shape;1531;p27"/>
            <p:cNvSpPr/>
            <p:nvPr/>
          </p:nvSpPr>
          <p:spPr>
            <a:xfrm>
              <a:off x="4256696" y="2229227"/>
              <a:ext cx="98550" cy="29175"/>
            </a:xfrm>
            <a:custGeom>
              <a:avLst/>
              <a:gdLst/>
              <a:ahLst/>
              <a:cxnLst/>
              <a:rect l="l" t="t" r="r" b="b"/>
              <a:pathLst>
                <a:path w="2530" h="749" extrusionOk="0">
                  <a:moveTo>
                    <a:pt x="0" y="1"/>
                  </a:moveTo>
                  <a:lnTo>
                    <a:pt x="96" y="748"/>
                  </a:lnTo>
                  <a:lnTo>
                    <a:pt x="2530" y="748"/>
                  </a:lnTo>
                  <a:lnTo>
                    <a:pt x="243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2" name="Google Shape;1532;p27"/>
            <p:cNvSpPr/>
            <p:nvPr/>
          </p:nvSpPr>
          <p:spPr>
            <a:xfrm>
              <a:off x="4125196" y="2092312"/>
              <a:ext cx="37979" cy="1216253"/>
            </a:xfrm>
            <a:custGeom>
              <a:avLst/>
              <a:gdLst/>
              <a:ahLst/>
              <a:cxnLst/>
              <a:rect l="l" t="t" r="r" b="b"/>
              <a:pathLst>
                <a:path w="975" h="31224" extrusionOk="0">
                  <a:moveTo>
                    <a:pt x="1" y="1"/>
                  </a:moveTo>
                  <a:cubicBezTo>
                    <a:pt x="16" y="5634"/>
                    <a:pt x="117" y="25466"/>
                    <a:pt x="781" y="31223"/>
                  </a:cubicBezTo>
                  <a:cubicBezTo>
                    <a:pt x="847" y="31203"/>
                    <a:pt x="910" y="31182"/>
                    <a:pt x="975" y="31160"/>
                  </a:cubicBezTo>
                  <a:cubicBezTo>
                    <a:pt x="320" y="25394"/>
                    <a:pt x="218" y="5832"/>
                    <a:pt x="201" y="93"/>
                  </a:cubicBezTo>
                  <a:cubicBezTo>
                    <a:pt x="140" y="65"/>
                    <a:pt x="73" y="36"/>
                    <a:pt x="1"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3" name="Google Shape;1533;p27"/>
            <p:cNvSpPr/>
            <p:nvPr/>
          </p:nvSpPr>
          <p:spPr>
            <a:xfrm>
              <a:off x="4217745" y="2109685"/>
              <a:ext cx="59519" cy="1177261"/>
            </a:xfrm>
            <a:custGeom>
              <a:avLst/>
              <a:gdLst/>
              <a:ahLst/>
              <a:cxnLst/>
              <a:rect l="l" t="t" r="r" b="b"/>
              <a:pathLst>
                <a:path w="1528" h="30223" extrusionOk="0">
                  <a:moveTo>
                    <a:pt x="195" y="1"/>
                  </a:moveTo>
                  <a:cubicBezTo>
                    <a:pt x="134" y="46"/>
                    <a:pt x="69" y="90"/>
                    <a:pt x="1" y="129"/>
                  </a:cubicBezTo>
                  <a:cubicBezTo>
                    <a:pt x="294" y="6583"/>
                    <a:pt x="1069" y="23690"/>
                    <a:pt x="1327" y="30179"/>
                  </a:cubicBezTo>
                  <a:cubicBezTo>
                    <a:pt x="1387" y="30193"/>
                    <a:pt x="1454" y="30208"/>
                    <a:pt x="1527" y="30223"/>
                  </a:cubicBezTo>
                  <a:cubicBezTo>
                    <a:pt x="1269" y="23732"/>
                    <a:pt x="484" y="6376"/>
                    <a:pt x="195"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4" name="Google Shape;1534;p27"/>
            <p:cNvSpPr/>
            <p:nvPr/>
          </p:nvSpPr>
          <p:spPr>
            <a:xfrm>
              <a:off x="4055785" y="1545980"/>
              <a:ext cx="373243" cy="417142"/>
            </a:xfrm>
            <a:custGeom>
              <a:avLst/>
              <a:gdLst/>
              <a:ahLst/>
              <a:cxnLst/>
              <a:rect l="l" t="t" r="r" b="b"/>
              <a:pathLst>
                <a:path w="9582" h="10709" extrusionOk="0">
                  <a:moveTo>
                    <a:pt x="4831" y="1"/>
                  </a:moveTo>
                  <a:cubicBezTo>
                    <a:pt x="4437" y="1"/>
                    <a:pt x="4040" y="35"/>
                    <a:pt x="3642" y="117"/>
                  </a:cubicBezTo>
                  <a:cubicBezTo>
                    <a:pt x="2178" y="417"/>
                    <a:pt x="1775" y="1058"/>
                    <a:pt x="1442" y="1609"/>
                  </a:cubicBezTo>
                  <a:lnTo>
                    <a:pt x="1442" y="1610"/>
                  </a:lnTo>
                  <a:cubicBezTo>
                    <a:pt x="296" y="2613"/>
                    <a:pt x="0" y="4077"/>
                    <a:pt x="91" y="5014"/>
                  </a:cubicBezTo>
                  <a:cubicBezTo>
                    <a:pt x="263" y="6806"/>
                    <a:pt x="962" y="7130"/>
                    <a:pt x="450" y="8445"/>
                  </a:cubicBezTo>
                  <a:cubicBezTo>
                    <a:pt x="257" y="8941"/>
                    <a:pt x="567" y="10708"/>
                    <a:pt x="1517" y="10708"/>
                  </a:cubicBezTo>
                  <a:cubicBezTo>
                    <a:pt x="1701" y="10708"/>
                    <a:pt x="1910" y="10642"/>
                    <a:pt x="2143" y="10487"/>
                  </a:cubicBezTo>
                  <a:cubicBezTo>
                    <a:pt x="3577" y="9533"/>
                    <a:pt x="7419" y="5977"/>
                    <a:pt x="8395" y="3912"/>
                  </a:cubicBezTo>
                  <a:cubicBezTo>
                    <a:pt x="8395" y="3912"/>
                    <a:pt x="8411" y="3726"/>
                    <a:pt x="8390" y="3442"/>
                  </a:cubicBezTo>
                  <a:cubicBezTo>
                    <a:pt x="9009" y="2144"/>
                    <a:pt x="9582" y="875"/>
                    <a:pt x="7870" y="470"/>
                  </a:cubicBezTo>
                  <a:cubicBezTo>
                    <a:pt x="6899" y="240"/>
                    <a:pt x="5875" y="1"/>
                    <a:pt x="4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5" name="Google Shape;1535;p27"/>
            <p:cNvSpPr/>
            <p:nvPr/>
          </p:nvSpPr>
          <p:spPr>
            <a:xfrm>
              <a:off x="4320382" y="1698319"/>
              <a:ext cx="62402" cy="125856"/>
            </a:xfrm>
            <a:custGeom>
              <a:avLst/>
              <a:gdLst/>
              <a:ahLst/>
              <a:cxnLst/>
              <a:rect l="l" t="t" r="r" b="b"/>
              <a:pathLst>
                <a:path w="1602" h="3231" extrusionOk="0">
                  <a:moveTo>
                    <a:pt x="1602" y="1"/>
                  </a:moveTo>
                  <a:lnTo>
                    <a:pt x="1602" y="1"/>
                  </a:lnTo>
                  <a:cubicBezTo>
                    <a:pt x="0" y="11"/>
                    <a:pt x="81" y="3231"/>
                    <a:pt x="81" y="3231"/>
                  </a:cubicBezTo>
                  <a:cubicBezTo>
                    <a:pt x="81" y="3231"/>
                    <a:pt x="84" y="3231"/>
                    <a:pt x="89" y="3231"/>
                  </a:cubicBezTo>
                  <a:cubicBezTo>
                    <a:pt x="146" y="3231"/>
                    <a:pt x="531" y="3216"/>
                    <a:pt x="814" y="2834"/>
                  </a:cubicBezTo>
                  <a:cubicBezTo>
                    <a:pt x="1120" y="2422"/>
                    <a:pt x="1440" y="1877"/>
                    <a:pt x="1455" y="1336"/>
                  </a:cubicBezTo>
                  <a:cubicBezTo>
                    <a:pt x="1475" y="611"/>
                    <a:pt x="1602" y="1"/>
                    <a:pt x="1602"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6" name="Google Shape;1536;p27"/>
            <p:cNvSpPr/>
            <p:nvPr/>
          </p:nvSpPr>
          <p:spPr>
            <a:xfrm>
              <a:off x="4045736" y="1779065"/>
              <a:ext cx="233442" cy="319956"/>
            </a:xfrm>
            <a:custGeom>
              <a:avLst/>
              <a:gdLst/>
              <a:ahLst/>
              <a:cxnLst/>
              <a:rect l="l" t="t" r="r" b="b"/>
              <a:pathLst>
                <a:path w="5993" h="8214" extrusionOk="0">
                  <a:moveTo>
                    <a:pt x="884" y="1"/>
                  </a:moveTo>
                  <a:cubicBezTo>
                    <a:pt x="383" y="1"/>
                    <a:pt x="1" y="465"/>
                    <a:pt x="201" y="1494"/>
                  </a:cubicBezTo>
                  <a:cubicBezTo>
                    <a:pt x="441" y="2725"/>
                    <a:pt x="1041" y="2835"/>
                    <a:pt x="1247" y="2835"/>
                  </a:cubicBezTo>
                  <a:cubicBezTo>
                    <a:pt x="1292" y="2835"/>
                    <a:pt x="1318" y="2830"/>
                    <a:pt x="1318" y="2830"/>
                  </a:cubicBezTo>
                  <a:lnTo>
                    <a:pt x="1318" y="2830"/>
                  </a:lnTo>
                  <a:cubicBezTo>
                    <a:pt x="1306" y="5255"/>
                    <a:pt x="620" y="5988"/>
                    <a:pt x="620" y="5988"/>
                  </a:cubicBezTo>
                  <a:cubicBezTo>
                    <a:pt x="1755" y="7700"/>
                    <a:pt x="3292" y="8115"/>
                    <a:pt x="4221" y="8196"/>
                  </a:cubicBezTo>
                  <a:cubicBezTo>
                    <a:pt x="4369" y="8209"/>
                    <a:pt x="4501" y="8213"/>
                    <a:pt x="4614" y="8213"/>
                  </a:cubicBezTo>
                  <a:cubicBezTo>
                    <a:pt x="4695" y="8213"/>
                    <a:pt x="4766" y="8211"/>
                    <a:pt x="4826" y="8208"/>
                  </a:cubicBezTo>
                  <a:cubicBezTo>
                    <a:pt x="4938" y="8201"/>
                    <a:pt x="5022" y="8107"/>
                    <a:pt x="5020" y="7994"/>
                  </a:cubicBezTo>
                  <a:cubicBezTo>
                    <a:pt x="4989" y="6489"/>
                    <a:pt x="5992" y="5141"/>
                    <a:pt x="5992" y="5141"/>
                  </a:cubicBezTo>
                  <a:cubicBezTo>
                    <a:pt x="1341" y="3956"/>
                    <a:pt x="1920" y="568"/>
                    <a:pt x="1920" y="568"/>
                  </a:cubicBezTo>
                  <a:lnTo>
                    <a:pt x="1598" y="281"/>
                  </a:lnTo>
                  <a:cubicBezTo>
                    <a:pt x="1365" y="97"/>
                    <a:pt x="1112" y="1"/>
                    <a:pt x="884"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7" name="Google Shape;1537;p27"/>
            <p:cNvSpPr/>
            <p:nvPr/>
          </p:nvSpPr>
          <p:spPr>
            <a:xfrm>
              <a:off x="4078143" y="1651382"/>
              <a:ext cx="289962" cy="328253"/>
            </a:xfrm>
            <a:custGeom>
              <a:avLst/>
              <a:gdLst/>
              <a:ahLst/>
              <a:cxnLst/>
              <a:rect l="l" t="t" r="r" b="b"/>
              <a:pathLst>
                <a:path w="7444" h="8427" extrusionOk="0">
                  <a:moveTo>
                    <a:pt x="3942" y="0"/>
                  </a:moveTo>
                  <a:cubicBezTo>
                    <a:pt x="2692" y="0"/>
                    <a:pt x="1731" y="380"/>
                    <a:pt x="1731" y="380"/>
                  </a:cubicBezTo>
                  <a:cubicBezTo>
                    <a:pt x="1731" y="380"/>
                    <a:pt x="0" y="4425"/>
                    <a:pt x="1528" y="6577"/>
                  </a:cubicBezTo>
                  <a:cubicBezTo>
                    <a:pt x="1782" y="6937"/>
                    <a:pt x="2082" y="7239"/>
                    <a:pt x="2403" y="7489"/>
                  </a:cubicBezTo>
                  <a:lnTo>
                    <a:pt x="2404" y="7489"/>
                  </a:lnTo>
                  <a:cubicBezTo>
                    <a:pt x="3237" y="8137"/>
                    <a:pt x="4223" y="8427"/>
                    <a:pt x="4992" y="8427"/>
                  </a:cubicBezTo>
                  <a:cubicBezTo>
                    <a:pt x="5103" y="8427"/>
                    <a:pt x="5210" y="8421"/>
                    <a:pt x="5311" y="8409"/>
                  </a:cubicBezTo>
                  <a:cubicBezTo>
                    <a:pt x="5336" y="8405"/>
                    <a:pt x="5362" y="8402"/>
                    <a:pt x="5386" y="8399"/>
                  </a:cubicBezTo>
                  <a:cubicBezTo>
                    <a:pt x="5547" y="8373"/>
                    <a:pt x="5692" y="8333"/>
                    <a:pt x="5816" y="8278"/>
                  </a:cubicBezTo>
                  <a:cubicBezTo>
                    <a:pt x="5850" y="8263"/>
                    <a:pt x="5880" y="8247"/>
                    <a:pt x="5909" y="8231"/>
                  </a:cubicBezTo>
                  <a:cubicBezTo>
                    <a:pt x="5915" y="8229"/>
                    <a:pt x="5923" y="8225"/>
                    <a:pt x="5929" y="8221"/>
                  </a:cubicBezTo>
                  <a:cubicBezTo>
                    <a:pt x="6119" y="8109"/>
                    <a:pt x="6301" y="7919"/>
                    <a:pt x="6461" y="7699"/>
                  </a:cubicBezTo>
                  <a:cubicBezTo>
                    <a:pt x="6899" y="7095"/>
                    <a:pt x="6975" y="6414"/>
                    <a:pt x="6998" y="5677"/>
                  </a:cubicBezTo>
                  <a:lnTo>
                    <a:pt x="7008" y="5238"/>
                  </a:lnTo>
                  <a:lnTo>
                    <a:pt x="7034" y="4040"/>
                  </a:lnTo>
                  <a:lnTo>
                    <a:pt x="7035" y="4029"/>
                  </a:lnTo>
                  <a:lnTo>
                    <a:pt x="7183" y="3116"/>
                  </a:lnTo>
                  <a:lnTo>
                    <a:pt x="7404" y="1771"/>
                  </a:lnTo>
                  <a:cubicBezTo>
                    <a:pt x="7443" y="1538"/>
                    <a:pt x="7360" y="1299"/>
                    <a:pt x="7181" y="1145"/>
                  </a:cubicBezTo>
                  <a:lnTo>
                    <a:pt x="7178" y="1143"/>
                  </a:lnTo>
                  <a:cubicBezTo>
                    <a:pt x="6148" y="248"/>
                    <a:pt x="4951" y="0"/>
                    <a:pt x="3942" y="0"/>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8" name="Google Shape;1538;p27"/>
            <p:cNvSpPr/>
            <p:nvPr/>
          </p:nvSpPr>
          <p:spPr>
            <a:xfrm>
              <a:off x="4203606" y="1857241"/>
              <a:ext cx="115105" cy="72646"/>
            </a:xfrm>
            <a:custGeom>
              <a:avLst/>
              <a:gdLst/>
              <a:ahLst/>
              <a:cxnLst/>
              <a:rect l="l" t="t" r="r" b="b"/>
              <a:pathLst>
                <a:path w="2955" h="1865" extrusionOk="0">
                  <a:moveTo>
                    <a:pt x="207" y="0"/>
                  </a:moveTo>
                  <a:cubicBezTo>
                    <a:pt x="207" y="0"/>
                    <a:pt x="0" y="1407"/>
                    <a:pt x="1374" y="1804"/>
                  </a:cubicBezTo>
                  <a:cubicBezTo>
                    <a:pt x="1520" y="1846"/>
                    <a:pt x="1654" y="1865"/>
                    <a:pt x="1775" y="1865"/>
                  </a:cubicBezTo>
                  <a:cubicBezTo>
                    <a:pt x="2789" y="1865"/>
                    <a:pt x="2954" y="547"/>
                    <a:pt x="2954" y="546"/>
                  </a:cubicBezTo>
                  <a:lnTo>
                    <a:pt x="2954" y="546"/>
                  </a:lnTo>
                  <a:cubicBezTo>
                    <a:pt x="2868" y="553"/>
                    <a:pt x="2780" y="556"/>
                    <a:pt x="2692" y="556"/>
                  </a:cubicBezTo>
                  <a:cubicBezTo>
                    <a:pt x="1475" y="556"/>
                    <a:pt x="207"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39" name="Google Shape;1539;p27"/>
            <p:cNvSpPr/>
            <p:nvPr/>
          </p:nvSpPr>
          <p:spPr>
            <a:xfrm>
              <a:off x="4176885" y="1721651"/>
              <a:ext cx="70933" cy="28085"/>
            </a:xfrm>
            <a:custGeom>
              <a:avLst/>
              <a:gdLst/>
              <a:ahLst/>
              <a:cxnLst/>
              <a:rect l="l" t="t" r="r" b="b"/>
              <a:pathLst>
                <a:path w="1821" h="721" extrusionOk="0">
                  <a:moveTo>
                    <a:pt x="1" y="471"/>
                  </a:moveTo>
                  <a:cubicBezTo>
                    <a:pt x="1" y="471"/>
                    <a:pt x="1" y="471"/>
                    <a:pt x="1" y="471"/>
                  </a:cubicBezTo>
                  <a:lnTo>
                    <a:pt x="1" y="471"/>
                  </a:lnTo>
                  <a:lnTo>
                    <a:pt x="1" y="471"/>
                  </a:lnTo>
                  <a:close/>
                  <a:moveTo>
                    <a:pt x="1115" y="0"/>
                  </a:moveTo>
                  <a:cubicBezTo>
                    <a:pt x="368" y="0"/>
                    <a:pt x="2" y="471"/>
                    <a:pt x="1" y="471"/>
                  </a:cubicBezTo>
                  <a:cubicBezTo>
                    <a:pt x="1" y="471"/>
                    <a:pt x="1" y="471"/>
                    <a:pt x="1" y="471"/>
                  </a:cubicBezTo>
                  <a:lnTo>
                    <a:pt x="1" y="471"/>
                  </a:lnTo>
                  <a:lnTo>
                    <a:pt x="106" y="721"/>
                  </a:lnTo>
                  <a:cubicBezTo>
                    <a:pt x="106" y="721"/>
                    <a:pt x="155" y="618"/>
                    <a:pt x="704" y="455"/>
                  </a:cubicBezTo>
                  <a:cubicBezTo>
                    <a:pt x="844" y="413"/>
                    <a:pt x="982" y="397"/>
                    <a:pt x="1109" y="397"/>
                  </a:cubicBezTo>
                  <a:cubicBezTo>
                    <a:pt x="1479" y="397"/>
                    <a:pt x="1762" y="529"/>
                    <a:pt x="1762" y="529"/>
                  </a:cubicBezTo>
                  <a:lnTo>
                    <a:pt x="1820" y="127"/>
                  </a:lnTo>
                  <a:cubicBezTo>
                    <a:pt x="1556" y="36"/>
                    <a:pt x="1321" y="0"/>
                    <a:pt x="1115"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0" name="Google Shape;1540;p27"/>
            <p:cNvSpPr/>
            <p:nvPr/>
          </p:nvSpPr>
          <p:spPr>
            <a:xfrm>
              <a:off x="4113083" y="1646669"/>
              <a:ext cx="57728" cy="170534"/>
            </a:xfrm>
            <a:custGeom>
              <a:avLst/>
              <a:gdLst/>
              <a:ahLst/>
              <a:cxnLst/>
              <a:rect l="l" t="t" r="r" b="b"/>
              <a:pathLst>
                <a:path w="1482" h="4378" extrusionOk="0">
                  <a:moveTo>
                    <a:pt x="954" y="0"/>
                  </a:moveTo>
                  <a:cubicBezTo>
                    <a:pt x="431" y="0"/>
                    <a:pt x="4" y="1203"/>
                    <a:pt x="4" y="1203"/>
                  </a:cubicBezTo>
                  <a:lnTo>
                    <a:pt x="1" y="3967"/>
                  </a:lnTo>
                  <a:lnTo>
                    <a:pt x="540" y="4378"/>
                  </a:lnTo>
                  <a:cubicBezTo>
                    <a:pt x="372" y="3451"/>
                    <a:pt x="518" y="2258"/>
                    <a:pt x="518" y="2258"/>
                  </a:cubicBezTo>
                  <a:cubicBezTo>
                    <a:pt x="1481" y="1261"/>
                    <a:pt x="1278" y="164"/>
                    <a:pt x="1278" y="164"/>
                  </a:cubicBezTo>
                  <a:cubicBezTo>
                    <a:pt x="1168" y="49"/>
                    <a:pt x="1059" y="0"/>
                    <a:pt x="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1" name="Google Shape;1541;p27"/>
            <p:cNvSpPr/>
            <p:nvPr/>
          </p:nvSpPr>
          <p:spPr>
            <a:xfrm>
              <a:off x="4119977" y="1888869"/>
              <a:ext cx="159238" cy="210266"/>
            </a:xfrm>
            <a:custGeom>
              <a:avLst/>
              <a:gdLst/>
              <a:ahLst/>
              <a:cxnLst/>
              <a:rect l="l" t="t" r="r" b="b"/>
              <a:pathLst>
                <a:path w="4088" h="5398" extrusionOk="0">
                  <a:moveTo>
                    <a:pt x="180" y="1"/>
                  </a:moveTo>
                  <a:cubicBezTo>
                    <a:pt x="180" y="1"/>
                    <a:pt x="1" y="2016"/>
                    <a:pt x="1723" y="3112"/>
                  </a:cubicBezTo>
                  <a:cubicBezTo>
                    <a:pt x="2014" y="3297"/>
                    <a:pt x="2247" y="3567"/>
                    <a:pt x="2362" y="3894"/>
                  </a:cubicBezTo>
                  <a:cubicBezTo>
                    <a:pt x="2485" y="4242"/>
                    <a:pt x="2531" y="4732"/>
                    <a:pt x="2316" y="5380"/>
                  </a:cubicBezTo>
                  <a:cubicBezTo>
                    <a:pt x="2463" y="5393"/>
                    <a:pt x="2594" y="5397"/>
                    <a:pt x="2706" y="5397"/>
                  </a:cubicBezTo>
                  <a:cubicBezTo>
                    <a:pt x="2793" y="5397"/>
                    <a:pt x="2868" y="5395"/>
                    <a:pt x="2930" y="5392"/>
                  </a:cubicBezTo>
                  <a:cubicBezTo>
                    <a:pt x="3038" y="5386"/>
                    <a:pt x="3117" y="5296"/>
                    <a:pt x="3115" y="5188"/>
                  </a:cubicBezTo>
                  <a:cubicBezTo>
                    <a:pt x="3079" y="3679"/>
                    <a:pt x="4087" y="2326"/>
                    <a:pt x="4087" y="2326"/>
                  </a:cubicBezTo>
                  <a:lnTo>
                    <a:pt x="4087" y="2326"/>
                  </a:lnTo>
                  <a:cubicBezTo>
                    <a:pt x="4087" y="2326"/>
                    <a:pt x="3998" y="2336"/>
                    <a:pt x="3843" y="2336"/>
                  </a:cubicBezTo>
                  <a:cubicBezTo>
                    <a:pt x="3163" y="2336"/>
                    <a:pt x="1229" y="2139"/>
                    <a:pt x="180"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2" name="Google Shape;1542;p27"/>
            <p:cNvSpPr/>
            <p:nvPr/>
          </p:nvSpPr>
          <p:spPr>
            <a:xfrm>
              <a:off x="4076157" y="1807578"/>
              <a:ext cx="37044" cy="52625"/>
            </a:xfrm>
            <a:custGeom>
              <a:avLst/>
              <a:gdLst/>
              <a:ahLst/>
              <a:cxnLst/>
              <a:rect l="l" t="t" r="r" b="b"/>
              <a:pathLst>
                <a:path w="951" h="1351" extrusionOk="0">
                  <a:moveTo>
                    <a:pt x="0" y="0"/>
                  </a:moveTo>
                  <a:cubicBezTo>
                    <a:pt x="657" y="400"/>
                    <a:pt x="485" y="1351"/>
                    <a:pt x="485" y="1351"/>
                  </a:cubicBezTo>
                  <a:cubicBezTo>
                    <a:pt x="951" y="63"/>
                    <a:pt x="0" y="0"/>
                    <a:pt x="0"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3" name="Google Shape;1543;p27"/>
            <p:cNvSpPr/>
            <p:nvPr/>
          </p:nvSpPr>
          <p:spPr>
            <a:xfrm>
              <a:off x="4077870" y="1827092"/>
              <a:ext cx="17801" cy="17529"/>
            </a:xfrm>
            <a:custGeom>
              <a:avLst/>
              <a:gdLst/>
              <a:ahLst/>
              <a:cxnLst/>
              <a:rect l="l" t="t" r="r" b="b"/>
              <a:pathLst>
                <a:path w="457" h="450" extrusionOk="0">
                  <a:moveTo>
                    <a:pt x="282" y="1"/>
                  </a:moveTo>
                  <a:cubicBezTo>
                    <a:pt x="64" y="1"/>
                    <a:pt x="0" y="153"/>
                    <a:pt x="0" y="153"/>
                  </a:cubicBezTo>
                  <a:cubicBezTo>
                    <a:pt x="51" y="132"/>
                    <a:pt x="97" y="123"/>
                    <a:pt x="138" y="123"/>
                  </a:cubicBezTo>
                  <a:cubicBezTo>
                    <a:pt x="386" y="123"/>
                    <a:pt x="457" y="450"/>
                    <a:pt x="457" y="450"/>
                  </a:cubicBezTo>
                  <a:lnTo>
                    <a:pt x="446" y="25"/>
                  </a:lnTo>
                  <a:cubicBezTo>
                    <a:pt x="384" y="8"/>
                    <a:pt x="329" y="1"/>
                    <a:pt x="282"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4" name="Google Shape;1544;p27"/>
            <p:cNvSpPr/>
            <p:nvPr/>
          </p:nvSpPr>
          <p:spPr>
            <a:xfrm>
              <a:off x="4300634" y="1737582"/>
              <a:ext cx="52781" cy="37278"/>
            </a:xfrm>
            <a:custGeom>
              <a:avLst/>
              <a:gdLst/>
              <a:ahLst/>
              <a:cxnLst/>
              <a:rect l="l" t="t" r="r" b="b"/>
              <a:pathLst>
                <a:path w="1355" h="957" extrusionOk="0">
                  <a:moveTo>
                    <a:pt x="287" y="1"/>
                  </a:moveTo>
                  <a:cubicBezTo>
                    <a:pt x="136" y="1"/>
                    <a:pt x="34" y="27"/>
                    <a:pt x="34" y="27"/>
                  </a:cubicBezTo>
                  <a:lnTo>
                    <a:pt x="1" y="407"/>
                  </a:lnTo>
                  <a:cubicBezTo>
                    <a:pt x="1" y="407"/>
                    <a:pt x="60" y="388"/>
                    <a:pt x="172" y="388"/>
                  </a:cubicBezTo>
                  <a:cubicBezTo>
                    <a:pt x="265" y="388"/>
                    <a:pt x="393" y="401"/>
                    <a:pt x="554" y="448"/>
                  </a:cubicBezTo>
                  <a:cubicBezTo>
                    <a:pt x="1021" y="585"/>
                    <a:pt x="1213" y="956"/>
                    <a:pt x="1213" y="956"/>
                  </a:cubicBezTo>
                  <a:lnTo>
                    <a:pt x="1355" y="690"/>
                  </a:lnTo>
                  <a:cubicBezTo>
                    <a:pt x="1072" y="101"/>
                    <a:pt x="584" y="1"/>
                    <a:pt x="287"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5" name="Google Shape;1545;p27"/>
            <p:cNvSpPr/>
            <p:nvPr/>
          </p:nvSpPr>
          <p:spPr>
            <a:xfrm>
              <a:off x="4216732" y="1759161"/>
              <a:ext cx="20995" cy="30305"/>
            </a:xfrm>
            <a:custGeom>
              <a:avLst/>
              <a:gdLst/>
              <a:ahLst/>
              <a:cxnLst/>
              <a:rect l="l" t="t" r="r" b="b"/>
              <a:pathLst>
                <a:path w="539" h="778" extrusionOk="0">
                  <a:moveTo>
                    <a:pt x="292" y="0"/>
                  </a:moveTo>
                  <a:cubicBezTo>
                    <a:pt x="164" y="0"/>
                    <a:pt x="45" y="157"/>
                    <a:pt x="23" y="362"/>
                  </a:cubicBezTo>
                  <a:cubicBezTo>
                    <a:pt x="0" y="576"/>
                    <a:pt x="90" y="761"/>
                    <a:pt x="226" y="777"/>
                  </a:cubicBezTo>
                  <a:cubicBezTo>
                    <a:pt x="232" y="777"/>
                    <a:pt x="238" y="778"/>
                    <a:pt x="244" y="778"/>
                  </a:cubicBezTo>
                  <a:cubicBezTo>
                    <a:pt x="372" y="778"/>
                    <a:pt x="491" y="621"/>
                    <a:pt x="514" y="415"/>
                  </a:cubicBezTo>
                  <a:cubicBezTo>
                    <a:pt x="538" y="201"/>
                    <a:pt x="447" y="15"/>
                    <a:pt x="310" y="1"/>
                  </a:cubicBezTo>
                  <a:cubicBezTo>
                    <a:pt x="304" y="0"/>
                    <a:pt x="298" y="0"/>
                    <a:pt x="292"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6" name="Google Shape;1546;p27"/>
            <p:cNvSpPr/>
            <p:nvPr/>
          </p:nvSpPr>
          <p:spPr>
            <a:xfrm>
              <a:off x="4308268" y="1774625"/>
              <a:ext cx="20956" cy="30266"/>
            </a:xfrm>
            <a:custGeom>
              <a:avLst/>
              <a:gdLst/>
              <a:ahLst/>
              <a:cxnLst/>
              <a:rect l="l" t="t" r="r" b="b"/>
              <a:pathLst>
                <a:path w="538" h="777" extrusionOk="0">
                  <a:moveTo>
                    <a:pt x="293" y="0"/>
                  </a:moveTo>
                  <a:cubicBezTo>
                    <a:pt x="164" y="0"/>
                    <a:pt x="45" y="156"/>
                    <a:pt x="24" y="361"/>
                  </a:cubicBezTo>
                  <a:cubicBezTo>
                    <a:pt x="0" y="575"/>
                    <a:pt x="91" y="760"/>
                    <a:pt x="226" y="776"/>
                  </a:cubicBezTo>
                  <a:cubicBezTo>
                    <a:pt x="232" y="776"/>
                    <a:pt x="238" y="777"/>
                    <a:pt x="244" y="777"/>
                  </a:cubicBezTo>
                  <a:cubicBezTo>
                    <a:pt x="374" y="777"/>
                    <a:pt x="492" y="621"/>
                    <a:pt x="515" y="415"/>
                  </a:cubicBezTo>
                  <a:cubicBezTo>
                    <a:pt x="537" y="201"/>
                    <a:pt x="446" y="15"/>
                    <a:pt x="311" y="1"/>
                  </a:cubicBezTo>
                  <a:cubicBezTo>
                    <a:pt x="305" y="0"/>
                    <a:pt x="299" y="0"/>
                    <a:pt x="293"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7" name="Google Shape;1547;p27"/>
            <p:cNvSpPr/>
            <p:nvPr/>
          </p:nvSpPr>
          <p:spPr>
            <a:xfrm>
              <a:off x="4259228" y="1761381"/>
              <a:ext cx="36732" cy="81060"/>
            </a:xfrm>
            <a:custGeom>
              <a:avLst/>
              <a:gdLst/>
              <a:ahLst/>
              <a:cxnLst/>
              <a:rect l="l" t="t" r="r" b="b"/>
              <a:pathLst>
                <a:path w="943" h="2081" extrusionOk="0">
                  <a:moveTo>
                    <a:pt x="354" y="1"/>
                  </a:moveTo>
                  <a:cubicBezTo>
                    <a:pt x="342" y="1"/>
                    <a:pt x="330" y="2"/>
                    <a:pt x="318" y="5"/>
                  </a:cubicBezTo>
                  <a:cubicBezTo>
                    <a:pt x="240" y="25"/>
                    <a:pt x="192" y="106"/>
                    <a:pt x="214" y="183"/>
                  </a:cubicBezTo>
                  <a:lnTo>
                    <a:pt x="610" y="1704"/>
                  </a:lnTo>
                  <a:lnTo>
                    <a:pt x="133" y="1790"/>
                  </a:lnTo>
                  <a:cubicBezTo>
                    <a:pt x="53" y="1804"/>
                    <a:pt x="1" y="1881"/>
                    <a:pt x="15" y="1960"/>
                  </a:cubicBezTo>
                  <a:cubicBezTo>
                    <a:pt x="26" y="2025"/>
                    <a:pt x="81" y="2072"/>
                    <a:pt x="143" y="2079"/>
                  </a:cubicBezTo>
                  <a:cubicBezTo>
                    <a:pt x="148" y="2080"/>
                    <a:pt x="153" y="2081"/>
                    <a:pt x="158" y="2081"/>
                  </a:cubicBezTo>
                  <a:cubicBezTo>
                    <a:pt x="167" y="2081"/>
                    <a:pt x="176" y="2079"/>
                    <a:pt x="185" y="2077"/>
                  </a:cubicBezTo>
                  <a:lnTo>
                    <a:pt x="817" y="1964"/>
                  </a:lnTo>
                  <a:cubicBezTo>
                    <a:pt x="856" y="1957"/>
                    <a:pt x="892" y="1933"/>
                    <a:pt x="914" y="1898"/>
                  </a:cubicBezTo>
                  <a:cubicBezTo>
                    <a:pt x="936" y="1866"/>
                    <a:pt x="942" y="1824"/>
                    <a:pt x="932" y="1784"/>
                  </a:cubicBezTo>
                  <a:lnTo>
                    <a:pt x="496" y="111"/>
                  </a:lnTo>
                  <a:cubicBezTo>
                    <a:pt x="480" y="45"/>
                    <a:pt x="419" y="1"/>
                    <a:pt x="354"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8" name="Google Shape;1548;p27"/>
            <p:cNvSpPr/>
            <p:nvPr/>
          </p:nvSpPr>
          <p:spPr>
            <a:xfrm>
              <a:off x="4053798" y="1956606"/>
              <a:ext cx="107782" cy="145721"/>
            </a:xfrm>
            <a:custGeom>
              <a:avLst/>
              <a:gdLst/>
              <a:ahLst/>
              <a:cxnLst/>
              <a:rect l="l" t="t" r="r" b="b"/>
              <a:pathLst>
                <a:path w="2767" h="3741" extrusionOk="0">
                  <a:moveTo>
                    <a:pt x="960" y="1"/>
                  </a:moveTo>
                  <a:cubicBezTo>
                    <a:pt x="278" y="492"/>
                    <a:pt x="0" y="1422"/>
                    <a:pt x="0" y="1422"/>
                  </a:cubicBezTo>
                  <a:cubicBezTo>
                    <a:pt x="375" y="2366"/>
                    <a:pt x="2415" y="3741"/>
                    <a:pt x="2415" y="3741"/>
                  </a:cubicBezTo>
                  <a:lnTo>
                    <a:pt x="2767" y="2042"/>
                  </a:lnTo>
                  <a:cubicBezTo>
                    <a:pt x="1160" y="1131"/>
                    <a:pt x="960"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49" name="Google Shape;1549;p27"/>
            <p:cNvSpPr/>
            <p:nvPr/>
          </p:nvSpPr>
          <p:spPr>
            <a:xfrm>
              <a:off x="4207890" y="2021031"/>
              <a:ext cx="71400" cy="81255"/>
            </a:xfrm>
            <a:custGeom>
              <a:avLst/>
              <a:gdLst/>
              <a:ahLst/>
              <a:cxnLst/>
              <a:rect l="l" t="t" r="r" b="b"/>
              <a:pathLst>
                <a:path w="1833" h="2086" extrusionOk="0">
                  <a:moveTo>
                    <a:pt x="1240" y="0"/>
                  </a:moveTo>
                  <a:cubicBezTo>
                    <a:pt x="1072" y="434"/>
                    <a:pt x="261" y="510"/>
                    <a:pt x="261" y="510"/>
                  </a:cubicBezTo>
                  <a:lnTo>
                    <a:pt x="1" y="2008"/>
                  </a:lnTo>
                  <a:cubicBezTo>
                    <a:pt x="185" y="2061"/>
                    <a:pt x="350" y="2085"/>
                    <a:pt x="499" y="2085"/>
                  </a:cubicBezTo>
                  <a:cubicBezTo>
                    <a:pt x="1791" y="2085"/>
                    <a:pt x="1832" y="275"/>
                    <a:pt x="1832" y="275"/>
                  </a:cubicBezTo>
                  <a:lnTo>
                    <a:pt x="1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0" name="Google Shape;1550;p27"/>
            <p:cNvSpPr/>
            <p:nvPr/>
          </p:nvSpPr>
          <p:spPr>
            <a:xfrm>
              <a:off x="3989022" y="1987884"/>
              <a:ext cx="75023" cy="144514"/>
            </a:xfrm>
            <a:custGeom>
              <a:avLst/>
              <a:gdLst/>
              <a:ahLst/>
              <a:cxnLst/>
              <a:rect l="l" t="t" r="r" b="b"/>
              <a:pathLst>
                <a:path w="1926" h="3710" extrusionOk="0">
                  <a:moveTo>
                    <a:pt x="1925" y="0"/>
                  </a:moveTo>
                  <a:lnTo>
                    <a:pt x="1925" y="0"/>
                  </a:lnTo>
                  <a:cubicBezTo>
                    <a:pt x="1728" y="83"/>
                    <a:pt x="1560" y="179"/>
                    <a:pt x="1336" y="352"/>
                  </a:cubicBezTo>
                  <a:cubicBezTo>
                    <a:pt x="730" y="821"/>
                    <a:pt x="6" y="1783"/>
                    <a:pt x="1" y="3708"/>
                  </a:cubicBezTo>
                  <a:lnTo>
                    <a:pt x="303" y="3709"/>
                  </a:lnTo>
                  <a:cubicBezTo>
                    <a:pt x="308" y="2291"/>
                    <a:pt x="725" y="1217"/>
                    <a:pt x="1509" y="603"/>
                  </a:cubicBezTo>
                  <a:cubicBezTo>
                    <a:pt x="1619" y="516"/>
                    <a:pt x="1661" y="432"/>
                    <a:pt x="1770" y="373"/>
                  </a:cubicBezTo>
                  <a:cubicBezTo>
                    <a:pt x="1812" y="234"/>
                    <a:pt x="1872" y="133"/>
                    <a:pt x="1925" y="0"/>
                  </a:cubicBezTo>
                  <a:close/>
                </a:path>
              </a:pathLst>
            </a:custGeom>
            <a:solidFill>
              <a:srgbClr val="323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1" name="Google Shape;1551;p27"/>
            <p:cNvSpPr/>
            <p:nvPr/>
          </p:nvSpPr>
          <p:spPr>
            <a:xfrm>
              <a:off x="3924090" y="2187042"/>
              <a:ext cx="56053" cy="101627"/>
            </a:xfrm>
            <a:custGeom>
              <a:avLst/>
              <a:gdLst/>
              <a:ahLst/>
              <a:cxnLst/>
              <a:rect l="l" t="t" r="r" b="b"/>
              <a:pathLst>
                <a:path w="1439" h="2609" extrusionOk="0">
                  <a:moveTo>
                    <a:pt x="529" y="0"/>
                  </a:moveTo>
                  <a:cubicBezTo>
                    <a:pt x="475" y="0"/>
                    <a:pt x="424" y="36"/>
                    <a:pt x="408" y="91"/>
                  </a:cubicBezTo>
                  <a:cubicBezTo>
                    <a:pt x="390" y="148"/>
                    <a:pt x="1" y="1509"/>
                    <a:pt x="502" y="2208"/>
                  </a:cubicBezTo>
                  <a:cubicBezTo>
                    <a:pt x="683" y="2459"/>
                    <a:pt x="952" y="2594"/>
                    <a:pt x="1303" y="2608"/>
                  </a:cubicBezTo>
                  <a:lnTo>
                    <a:pt x="1309" y="2608"/>
                  </a:lnTo>
                  <a:cubicBezTo>
                    <a:pt x="1376" y="2607"/>
                    <a:pt x="1432" y="2555"/>
                    <a:pt x="1435" y="2488"/>
                  </a:cubicBezTo>
                  <a:cubicBezTo>
                    <a:pt x="1438" y="2418"/>
                    <a:pt x="1384" y="2358"/>
                    <a:pt x="1315" y="2356"/>
                  </a:cubicBezTo>
                  <a:cubicBezTo>
                    <a:pt x="1040" y="2345"/>
                    <a:pt x="843" y="2249"/>
                    <a:pt x="708" y="2061"/>
                  </a:cubicBezTo>
                  <a:cubicBezTo>
                    <a:pt x="277" y="1462"/>
                    <a:pt x="645" y="174"/>
                    <a:pt x="649" y="162"/>
                  </a:cubicBezTo>
                  <a:cubicBezTo>
                    <a:pt x="669" y="95"/>
                    <a:pt x="630" y="25"/>
                    <a:pt x="564" y="5"/>
                  </a:cubicBezTo>
                  <a:cubicBezTo>
                    <a:pt x="552" y="2"/>
                    <a:pt x="541" y="0"/>
                    <a:pt x="529"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2" name="Google Shape;1552;p27"/>
            <p:cNvSpPr/>
            <p:nvPr/>
          </p:nvSpPr>
          <p:spPr>
            <a:xfrm>
              <a:off x="4001954" y="2191171"/>
              <a:ext cx="58935" cy="97109"/>
            </a:xfrm>
            <a:custGeom>
              <a:avLst/>
              <a:gdLst/>
              <a:ahLst/>
              <a:cxnLst/>
              <a:rect l="l" t="t" r="r" b="b"/>
              <a:pathLst>
                <a:path w="1513" h="2493" extrusionOk="0">
                  <a:moveTo>
                    <a:pt x="1132" y="0"/>
                  </a:moveTo>
                  <a:cubicBezTo>
                    <a:pt x="1124" y="0"/>
                    <a:pt x="1116" y="1"/>
                    <a:pt x="1107" y="2"/>
                  </a:cubicBezTo>
                  <a:cubicBezTo>
                    <a:pt x="1039" y="18"/>
                    <a:pt x="995" y="85"/>
                    <a:pt x="1009" y="153"/>
                  </a:cubicBezTo>
                  <a:cubicBezTo>
                    <a:pt x="1011" y="164"/>
                    <a:pt x="1243" y="1317"/>
                    <a:pt x="794" y="1906"/>
                  </a:cubicBezTo>
                  <a:cubicBezTo>
                    <a:pt x="635" y="2113"/>
                    <a:pt x="415" y="2222"/>
                    <a:pt x="121" y="2241"/>
                  </a:cubicBezTo>
                  <a:cubicBezTo>
                    <a:pt x="52" y="2246"/>
                    <a:pt x="0" y="2307"/>
                    <a:pt x="4" y="2375"/>
                  </a:cubicBezTo>
                  <a:cubicBezTo>
                    <a:pt x="7" y="2440"/>
                    <a:pt x="61" y="2493"/>
                    <a:pt x="126" y="2493"/>
                  </a:cubicBezTo>
                  <a:cubicBezTo>
                    <a:pt x="128" y="2493"/>
                    <a:pt x="129" y="2493"/>
                    <a:pt x="130" y="2493"/>
                  </a:cubicBezTo>
                  <a:cubicBezTo>
                    <a:pt x="133" y="2493"/>
                    <a:pt x="135" y="2493"/>
                    <a:pt x="136" y="2492"/>
                  </a:cubicBezTo>
                  <a:cubicBezTo>
                    <a:pt x="503" y="2468"/>
                    <a:pt x="793" y="2322"/>
                    <a:pt x="995" y="2057"/>
                  </a:cubicBezTo>
                  <a:cubicBezTo>
                    <a:pt x="1512" y="1377"/>
                    <a:pt x="1266" y="153"/>
                    <a:pt x="1256" y="100"/>
                  </a:cubicBezTo>
                  <a:cubicBezTo>
                    <a:pt x="1243" y="40"/>
                    <a:pt x="1191" y="0"/>
                    <a:pt x="1132"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3" name="Google Shape;1553;p27"/>
            <p:cNvSpPr/>
            <p:nvPr/>
          </p:nvSpPr>
          <p:spPr>
            <a:xfrm>
              <a:off x="3930985" y="2117592"/>
              <a:ext cx="130919" cy="106146"/>
            </a:xfrm>
            <a:custGeom>
              <a:avLst/>
              <a:gdLst/>
              <a:ahLst/>
              <a:cxnLst/>
              <a:rect l="l" t="t" r="r" b="b"/>
              <a:pathLst>
                <a:path w="3361" h="2725" extrusionOk="0">
                  <a:moveTo>
                    <a:pt x="1730" y="0"/>
                  </a:moveTo>
                  <a:cubicBezTo>
                    <a:pt x="1245" y="0"/>
                    <a:pt x="613" y="228"/>
                    <a:pt x="243" y="1250"/>
                  </a:cubicBezTo>
                  <a:cubicBezTo>
                    <a:pt x="34" y="1832"/>
                    <a:pt x="8" y="2412"/>
                    <a:pt x="7" y="2437"/>
                  </a:cubicBezTo>
                  <a:cubicBezTo>
                    <a:pt x="1" y="2589"/>
                    <a:pt x="120" y="2718"/>
                    <a:pt x="273" y="2724"/>
                  </a:cubicBezTo>
                  <a:cubicBezTo>
                    <a:pt x="277" y="2724"/>
                    <a:pt x="281" y="2725"/>
                    <a:pt x="284" y="2725"/>
                  </a:cubicBezTo>
                  <a:cubicBezTo>
                    <a:pt x="432" y="2725"/>
                    <a:pt x="555" y="2608"/>
                    <a:pt x="560" y="2458"/>
                  </a:cubicBezTo>
                  <a:cubicBezTo>
                    <a:pt x="562" y="2439"/>
                    <a:pt x="651" y="554"/>
                    <a:pt x="1734" y="554"/>
                  </a:cubicBezTo>
                  <a:cubicBezTo>
                    <a:pt x="1746" y="554"/>
                    <a:pt x="1758" y="555"/>
                    <a:pt x="1770" y="555"/>
                  </a:cubicBezTo>
                  <a:cubicBezTo>
                    <a:pt x="2012" y="564"/>
                    <a:pt x="2201" y="650"/>
                    <a:pt x="2344" y="816"/>
                  </a:cubicBezTo>
                  <a:cubicBezTo>
                    <a:pt x="2706" y="1239"/>
                    <a:pt x="2697" y="2093"/>
                    <a:pt x="2663" y="2386"/>
                  </a:cubicBezTo>
                  <a:cubicBezTo>
                    <a:pt x="2646" y="2538"/>
                    <a:pt x="2754" y="2676"/>
                    <a:pt x="2907" y="2694"/>
                  </a:cubicBezTo>
                  <a:cubicBezTo>
                    <a:pt x="2918" y="2695"/>
                    <a:pt x="2931" y="2695"/>
                    <a:pt x="2942" y="2695"/>
                  </a:cubicBezTo>
                  <a:cubicBezTo>
                    <a:pt x="3080" y="2694"/>
                    <a:pt x="3198" y="2590"/>
                    <a:pt x="3215" y="2451"/>
                  </a:cubicBezTo>
                  <a:cubicBezTo>
                    <a:pt x="3221" y="2398"/>
                    <a:pt x="3361" y="1150"/>
                    <a:pt x="2765" y="457"/>
                  </a:cubicBezTo>
                  <a:cubicBezTo>
                    <a:pt x="2520" y="169"/>
                    <a:pt x="2191" y="17"/>
                    <a:pt x="1789" y="2"/>
                  </a:cubicBezTo>
                  <a:cubicBezTo>
                    <a:pt x="1770" y="1"/>
                    <a:pt x="1750" y="0"/>
                    <a:pt x="1730" y="0"/>
                  </a:cubicBezTo>
                  <a:close/>
                </a:path>
              </a:pathLst>
            </a:custGeom>
            <a:solidFill>
              <a:srgbClr val="323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4" name="Google Shape;1554;p27"/>
            <p:cNvSpPr/>
            <p:nvPr/>
          </p:nvSpPr>
          <p:spPr>
            <a:xfrm>
              <a:off x="3963704" y="2274021"/>
              <a:ext cx="20606" cy="20489"/>
            </a:xfrm>
            <a:custGeom>
              <a:avLst/>
              <a:gdLst/>
              <a:ahLst/>
              <a:cxnLst/>
              <a:rect l="l" t="t" r="r" b="b"/>
              <a:pathLst>
                <a:path w="529" h="526" extrusionOk="0">
                  <a:moveTo>
                    <a:pt x="264" y="1"/>
                  </a:moveTo>
                  <a:cubicBezTo>
                    <a:pt x="263" y="1"/>
                    <a:pt x="262" y="1"/>
                    <a:pt x="262" y="1"/>
                  </a:cubicBezTo>
                  <a:cubicBezTo>
                    <a:pt x="117" y="2"/>
                    <a:pt x="1" y="120"/>
                    <a:pt x="2" y="267"/>
                  </a:cubicBezTo>
                  <a:cubicBezTo>
                    <a:pt x="4" y="410"/>
                    <a:pt x="121" y="526"/>
                    <a:pt x="264" y="526"/>
                  </a:cubicBezTo>
                  <a:cubicBezTo>
                    <a:pt x="265" y="526"/>
                    <a:pt x="267" y="526"/>
                    <a:pt x="268" y="525"/>
                  </a:cubicBezTo>
                  <a:cubicBezTo>
                    <a:pt x="413" y="524"/>
                    <a:pt x="529" y="406"/>
                    <a:pt x="528" y="260"/>
                  </a:cubicBezTo>
                  <a:cubicBezTo>
                    <a:pt x="527" y="116"/>
                    <a:pt x="409" y="1"/>
                    <a:pt x="264" y="1"/>
                  </a:cubicBezTo>
                  <a:close/>
                </a:path>
              </a:pathLst>
            </a:custGeom>
            <a:solidFill>
              <a:srgbClr val="323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5" name="Google Shape;1555;p27"/>
            <p:cNvSpPr/>
            <p:nvPr/>
          </p:nvSpPr>
          <p:spPr>
            <a:xfrm>
              <a:off x="3997046" y="2273670"/>
              <a:ext cx="20645" cy="20528"/>
            </a:xfrm>
            <a:custGeom>
              <a:avLst/>
              <a:gdLst/>
              <a:ahLst/>
              <a:cxnLst/>
              <a:rect l="l" t="t" r="r" b="b"/>
              <a:pathLst>
                <a:path w="530" h="527" extrusionOk="0">
                  <a:moveTo>
                    <a:pt x="265" y="0"/>
                  </a:moveTo>
                  <a:cubicBezTo>
                    <a:pt x="264" y="0"/>
                    <a:pt x="262" y="0"/>
                    <a:pt x="261" y="0"/>
                  </a:cubicBezTo>
                  <a:cubicBezTo>
                    <a:pt x="117" y="1"/>
                    <a:pt x="0" y="121"/>
                    <a:pt x="2" y="266"/>
                  </a:cubicBezTo>
                  <a:cubicBezTo>
                    <a:pt x="3" y="410"/>
                    <a:pt x="121" y="526"/>
                    <a:pt x="266" y="526"/>
                  </a:cubicBezTo>
                  <a:cubicBezTo>
                    <a:pt x="267" y="526"/>
                    <a:pt x="268" y="526"/>
                    <a:pt x="268" y="526"/>
                  </a:cubicBezTo>
                  <a:cubicBezTo>
                    <a:pt x="413" y="525"/>
                    <a:pt x="529" y="406"/>
                    <a:pt x="527" y="260"/>
                  </a:cubicBezTo>
                  <a:cubicBezTo>
                    <a:pt x="526" y="115"/>
                    <a:pt x="409" y="0"/>
                    <a:pt x="265" y="0"/>
                  </a:cubicBezTo>
                  <a:close/>
                </a:path>
              </a:pathLst>
            </a:custGeom>
            <a:solidFill>
              <a:srgbClr val="323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6" name="Google Shape;1556;p27"/>
            <p:cNvSpPr/>
            <p:nvPr/>
          </p:nvSpPr>
          <p:spPr>
            <a:xfrm>
              <a:off x="4255995" y="2011138"/>
              <a:ext cx="69413" cy="193750"/>
            </a:xfrm>
            <a:custGeom>
              <a:avLst/>
              <a:gdLst/>
              <a:ahLst/>
              <a:cxnLst/>
              <a:rect l="l" t="t" r="r" b="b"/>
              <a:pathLst>
                <a:path w="1782" h="4974" extrusionOk="0">
                  <a:moveTo>
                    <a:pt x="116" y="1"/>
                  </a:moveTo>
                  <a:lnTo>
                    <a:pt x="1" y="254"/>
                  </a:lnTo>
                  <a:cubicBezTo>
                    <a:pt x="22" y="256"/>
                    <a:pt x="458" y="321"/>
                    <a:pt x="846" y="858"/>
                  </a:cubicBezTo>
                  <a:cubicBezTo>
                    <a:pt x="1236" y="1397"/>
                    <a:pt x="1577" y="2535"/>
                    <a:pt x="993" y="4900"/>
                  </a:cubicBezTo>
                  <a:lnTo>
                    <a:pt x="1287" y="4973"/>
                  </a:lnTo>
                  <a:cubicBezTo>
                    <a:pt x="1781" y="2976"/>
                    <a:pt x="1714" y="1530"/>
                    <a:pt x="1083" y="672"/>
                  </a:cubicBezTo>
                  <a:cubicBezTo>
                    <a:pt x="610" y="24"/>
                    <a:pt x="141" y="2"/>
                    <a:pt x="116" y="1"/>
                  </a:cubicBezTo>
                  <a:close/>
                </a:path>
              </a:pathLst>
            </a:custGeom>
            <a:solidFill>
              <a:srgbClr val="323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7" name="Google Shape;1557;p27"/>
            <p:cNvSpPr/>
            <p:nvPr/>
          </p:nvSpPr>
          <p:spPr>
            <a:xfrm>
              <a:off x="4252957" y="2199351"/>
              <a:ext cx="75217" cy="74711"/>
            </a:xfrm>
            <a:custGeom>
              <a:avLst/>
              <a:gdLst/>
              <a:ahLst/>
              <a:cxnLst/>
              <a:rect l="l" t="t" r="r" b="b"/>
              <a:pathLst>
                <a:path w="1931" h="1918" extrusionOk="0">
                  <a:moveTo>
                    <a:pt x="964" y="0"/>
                  </a:moveTo>
                  <a:cubicBezTo>
                    <a:pt x="961" y="0"/>
                    <a:pt x="958" y="0"/>
                    <a:pt x="955" y="0"/>
                  </a:cubicBezTo>
                  <a:cubicBezTo>
                    <a:pt x="425" y="6"/>
                    <a:pt x="0" y="440"/>
                    <a:pt x="7" y="969"/>
                  </a:cubicBezTo>
                  <a:cubicBezTo>
                    <a:pt x="13" y="1495"/>
                    <a:pt x="441" y="1918"/>
                    <a:pt x="965" y="1918"/>
                  </a:cubicBezTo>
                  <a:cubicBezTo>
                    <a:pt x="969" y="1918"/>
                    <a:pt x="972" y="1918"/>
                    <a:pt x="976" y="1918"/>
                  </a:cubicBezTo>
                  <a:cubicBezTo>
                    <a:pt x="1506" y="1910"/>
                    <a:pt x="1931" y="1478"/>
                    <a:pt x="1925" y="948"/>
                  </a:cubicBezTo>
                  <a:cubicBezTo>
                    <a:pt x="1918" y="422"/>
                    <a:pt x="1490" y="0"/>
                    <a:pt x="964" y="0"/>
                  </a:cubicBezTo>
                  <a:close/>
                </a:path>
              </a:pathLst>
            </a:custGeom>
            <a:solidFill>
              <a:srgbClr val="323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8" name="Google Shape;1558;p27"/>
            <p:cNvSpPr/>
            <p:nvPr/>
          </p:nvSpPr>
          <p:spPr>
            <a:xfrm>
              <a:off x="4265616" y="2212672"/>
              <a:ext cx="49898" cy="49625"/>
            </a:xfrm>
            <a:custGeom>
              <a:avLst/>
              <a:gdLst/>
              <a:ahLst/>
              <a:cxnLst/>
              <a:rect l="l" t="t" r="r" b="b"/>
              <a:pathLst>
                <a:path w="1281" h="1274" extrusionOk="0">
                  <a:moveTo>
                    <a:pt x="641" y="1"/>
                  </a:moveTo>
                  <a:cubicBezTo>
                    <a:pt x="639" y="1"/>
                    <a:pt x="636" y="1"/>
                    <a:pt x="634" y="1"/>
                  </a:cubicBezTo>
                  <a:cubicBezTo>
                    <a:pt x="282" y="5"/>
                    <a:pt x="0" y="293"/>
                    <a:pt x="5" y="644"/>
                  </a:cubicBezTo>
                  <a:cubicBezTo>
                    <a:pt x="9" y="994"/>
                    <a:pt x="293" y="1274"/>
                    <a:pt x="642" y="1274"/>
                  </a:cubicBezTo>
                  <a:cubicBezTo>
                    <a:pt x="644" y="1274"/>
                    <a:pt x="646" y="1274"/>
                    <a:pt x="648" y="1274"/>
                  </a:cubicBezTo>
                  <a:cubicBezTo>
                    <a:pt x="999" y="1270"/>
                    <a:pt x="1281" y="982"/>
                    <a:pt x="1277" y="630"/>
                  </a:cubicBezTo>
                  <a:cubicBezTo>
                    <a:pt x="1273" y="281"/>
                    <a:pt x="990" y="1"/>
                    <a:pt x="641"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59" name="Google Shape;1559;p27"/>
            <p:cNvSpPr/>
            <p:nvPr/>
          </p:nvSpPr>
          <p:spPr>
            <a:xfrm>
              <a:off x="3645471" y="2464922"/>
              <a:ext cx="513121" cy="523444"/>
            </a:xfrm>
            <a:custGeom>
              <a:avLst/>
              <a:gdLst/>
              <a:ahLst/>
              <a:cxnLst/>
              <a:rect l="l" t="t" r="r" b="b"/>
              <a:pathLst>
                <a:path w="13173" h="13438" extrusionOk="0">
                  <a:moveTo>
                    <a:pt x="881" y="1"/>
                  </a:moveTo>
                  <a:cubicBezTo>
                    <a:pt x="784" y="182"/>
                    <a:pt x="695" y="360"/>
                    <a:pt x="611" y="530"/>
                  </a:cubicBezTo>
                  <a:cubicBezTo>
                    <a:pt x="588" y="579"/>
                    <a:pt x="564" y="626"/>
                    <a:pt x="542" y="673"/>
                  </a:cubicBezTo>
                  <a:cubicBezTo>
                    <a:pt x="443" y="875"/>
                    <a:pt x="356" y="1067"/>
                    <a:pt x="282" y="1244"/>
                  </a:cubicBezTo>
                  <a:cubicBezTo>
                    <a:pt x="272" y="1268"/>
                    <a:pt x="262" y="1291"/>
                    <a:pt x="252" y="1315"/>
                  </a:cubicBezTo>
                  <a:cubicBezTo>
                    <a:pt x="245" y="1335"/>
                    <a:pt x="237" y="1353"/>
                    <a:pt x="230" y="1372"/>
                  </a:cubicBezTo>
                  <a:cubicBezTo>
                    <a:pt x="225" y="1384"/>
                    <a:pt x="220" y="1396"/>
                    <a:pt x="216" y="1409"/>
                  </a:cubicBezTo>
                  <a:cubicBezTo>
                    <a:pt x="196" y="1456"/>
                    <a:pt x="179" y="1502"/>
                    <a:pt x="161" y="1547"/>
                  </a:cubicBezTo>
                  <a:cubicBezTo>
                    <a:pt x="136" y="1614"/>
                    <a:pt x="114" y="1679"/>
                    <a:pt x="95" y="1738"/>
                  </a:cubicBezTo>
                  <a:cubicBezTo>
                    <a:pt x="89" y="1755"/>
                    <a:pt x="84" y="1771"/>
                    <a:pt x="79" y="1786"/>
                  </a:cubicBezTo>
                  <a:cubicBezTo>
                    <a:pt x="77" y="1796"/>
                    <a:pt x="73" y="1808"/>
                    <a:pt x="71" y="1818"/>
                  </a:cubicBezTo>
                  <a:cubicBezTo>
                    <a:pt x="64" y="1836"/>
                    <a:pt x="61" y="1854"/>
                    <a:pt x="56" y="1872"/>
                  </a:cubicBezTo>
                  <a:cubicBezTo>
                    <a:pt x="53" y="1884"/>
                    <a:pt x="49" y="1898"/>
                    <a:pt x="47" y="1909"/>
                  </a:cubicBezTo>
                  <a:cubicBezTo>
                    <a:pt x="42" y="1925"/>
                    <a:pt x="39" y="1941"/>
                    <a:pt x="35" y="1956"/>
                  </a:cubicBezTo>
                  <a:cubicBezTo>
                    <a:pt x="10" y="2072"/>
                    <a:pt x="1" y="2165"/>
                    <a:pt x="10" y="2233"/>
                  </a:cubicBezTo>
                  <a:cubicBezTo>
                    <a:pt x="130" y="3079"/>
                    <a:pt x="715" y="4631"/>
                    <a:pt x="2590" y="6922"/>
                  </a:cubicBezTo>
                  <a:cubicBezTo>
                    <a:pt x="4179" y="8861"/>
                    <a:pt x="4939" y="10064"/>
                    <a:pt x="4985" y="10136"/>
                  </a:cubicBezTo>
                  <a:lnTo>
                    <a:pt x="4988" y="10140"/>
                  </a:lnTo>
                  <a:lnTo>
                    <a:pt x="5241" y="10643"/>
                  </a:lnTo>
                  <a:cubicBezTo>
                    <a:pt x="5241" y="10643"/>
                    <a:pt x="5423" y="11278"/>
                    <a:pt x="6074" y="11640"/>
                  </a:cubicBezTo>
                  <a:cubicBezTo>
                    <a:pt x="6106" y="11660"/>
                    <a:pt x="6141" y="11676"/>
                    <a:pt x="6176" y="11693"/>
                  </a:cubicBezTo>
                  <a:cubicBezTo>
                    <a:pt x="6205" y="11707"/>
                    <a:pt x="6237" y="11721"/>
                    <a:pt x="6268" y="11734"/>
                  </a:cubicBezTo>
                  <a:cubicBezTo>
                    <a:pt x="6287" y="11743"/>
                    <a:pt x="6309" y="11751"/>
                    <a:pt x="6329" y="11758"/>
                  </a:cubicBezTo>
                  <a:cubicBezTo>
                    <a:pt x="6333" y="11759"/>
                    <a:pt x="6335" y="11760"/>
                    <a:pt x="6339" y="11762"/>
                  </a:cubicBezTo>
                  <a:cubicBezTo>
                    <a:pt x="6380" y="11776"/>
                    <a:pt x="6423" y="11791"/>
                    <a:pt x="6467" y="11804"/>
                  </a:cubicBezTo>
                  <a:cubicBezTo>
                    <a:pt x="6471" y="11804"/>
                    <a:pt x="6473" y="11805"/>
                    <a:pt x="6477" y="11807"/>
                  </a:cubicBezTo>
                  <a:cubicBezTo>
                    <a:pt x="7110" y="12000"/>
                    <a:pt x="7970" y="12041"/>
                    <a:pt x="8401" y="12049"/>
                  </a:cubicBezTo>
                  <a:cubicBezTo>
                    <a:pt x="8484" y="12050"/>
                    <a:pt x="8552" y="12050"/>
                    <a:pt x="8599" y="12050"/>
                  </a:cubicBezTo>
                  <a:cubicBezTo>
                    <a:pt x="8645" y="12050"/>
                    <a:pt x="8671" y="12050"/>
                    <a:pt x="8671" y="12050"/>
                  </a:cubicBezTo>
                  <a:cubicBezTo>
                    <a:pt x="8671" y="12050"/>
                    <a:pt x="9412" y="13153"/>
                    <a:pt x="10099" y="13375"/>
                  </a:cubicBezTo>
                  <a:cubicBezTo>
                    <a:pt x="10237" y="13419"/>
                    <a:pt x="10350" y="13438"/>
                    <a:pt x="10441" y="13438"/>
                  </a:cubicBezTo>
                  <a:cubicBezTo>
                    <a:pt x="10798" y="13438"/>
                    <a:pt x="10804" y="13150"/>
                    <a:pt x="10658" y="13056"/>
                  </a:cubicBezTo>
                  <a:cubicBezTo>
                    <a:pt x="10477" y="12936"/>
                    <a:pt x="9674" y="12046"/>
                    <a:pt x="9587" y="11834"/>
                  </a:cubicBezTo>
                  <a:lnTo>
                    <a:pt x="9587" y="11834"/>
                  </a:lnTo>
                  <a:cubicBezTo>
                    <a:pt x="9587" y="11834"/>
                    <a:pt x="10631" y="12660"/>
                    <a:pt x="11247" y="12928"/>
                  </a:cubicBezTo>
                  <a:cubicBezTo>
                    <a:pt x="11491" y="13033"/>
                    <a:pt x="11708" y="13084"/>
                    <a:pt x="11885" y="13084"/>
                  </a:cubicBezTo>
                  <a:cubicBezTo>
                    <a:pt x="12155" y="13084"/>
                    <a:pt x="12334" y="12966"/>
                    <a:pt x="12380" y="12744"/>
                  </a:cubicBezTo>
                  <a:cubicBezTo>
                    <a:pt x="12380" y="12744"/>
                    <a:pt x="12159" y="12674"/>
                    <a:pt x="11554" y="12237"/>
                  </a:cubicBezTo>
                  <a:cubicBezTo>
                    <a:pt x="10961" y="11807"/>
                    <a:pt x="10517" y="11347"/>
                    <a:pt x="10499" y="11327"/>
                  </a:cubicBezTo>
                  <a:lnTo>
                    <a:pt x="10499" y="11327"/>
                  </a:lnTo>
                  <a:cubicBezTo>
                    <a:pt x="10523" y="11344"/>
                    <a:pt x="11280" y="11853"/>
                    <a:pt x="11577" y="12075"/>
                  </a:cubicBezTo>
                  <a:cubicBezTo>
                    <a:pt x="11817" y="12255"/>
                    <a:pt x="12181" y="12476"/>
                    <a:pt x="12456" y="12476"/>
                  </a:cubicBezTo>
                  <a:cubicBezTo>
                    <a:pt x="12599" y="12476"/>
                    <a:pt x="12717" y="12417"/>
                    <a:pt x="12783" y="12264"/>
                  </a:cubicBezTo>
                  <a:cubicBezTo>
                    <a:pt x="12783" y="12264"/>
                    <a:pt x="12451" y="12017"/>
                    <a:pt x="12089" y="11670"/>
                  </a:cubicBezTo>
                  <a:cubicBezTo>
                    <a:pt x="11819" y="11410"/>
                    <a:pt x="11454" y="11037"/>
                    <a:pt x="11083" y="10810"/>
                  </a:cubicBezTo>
                  <a:lnTo>
                    <a:pt x="11083" y="10810"/>
                  </a:lnTo>
                  <a:cubicBezTo>
                    <a:pt x="11439" y="10974"/>
                    <a:pt x="11938" y="11219"/>
                    <a:pt x="12080" y="11348"/>
                  </a:cubicBezTo>
                  <a:cubicBezTo>
                    <a:pt x="12262" y="11513"/>
                    <a:pt x="12552" y="11651"/>
                    <a:pt x="12758" y="11651"/>
                  </a:cubicBezTo>
                  <a:cubicBezTo>
                    <a:pt x="12807" y="11651"/>
                    <a:pt x="12852" y="11644"/>
                    <a:pt x="12889" y="11626"/>
                  </a:cubicBezTo>
                  <a:cubicBezTo>
                    <a:pt x="12889" y="11626"/>
                    <a:pt x="13167" y="11565"/>
                    <a:pt x="13172" y="11324"/>
                  </a:cubicBezTo>
                  <a:cubicBezTo>
                    <a:pt x="13172" y="11324"/>
                    <a:pt x="12640" y="11037"/>
                    <a:pt x="12414" y="10784"/>
                  </a:cubicBezTo>
                  <a:cubicBezTo>
                    <a:pt x="12191" y="10532"/>
                    <a:pt x="11188" y="9942"/>
                    <a:pt x="10685" y="9777"/>
                  </a:cubicBezTo>
                  <a:cubicBezTo>
                    <a:pt x="10193" y="9615"/>
                    <a:pt x="8821" y="9405"/>
                    <a:pt x="7898" y="9405"/>
                  </a:cubicBezTo>
                  <a:cubicBezTo>
                    <a:pt x="7877" y="9405"/>
                    <a:pt x="7855" y="9406"/>
                    <a:pt x="7834" y="9406"/>
                  </a:cubicBezTo>
                  <a:cubicBezTo>
                    <a:pt x="7827" y="9406"/>
                    <a:pt x="7821" y="9406"/>
                    <a:pt x="7814" y="9406"/>
                  </a:cubicBezTo>
                  <a:cubicBezTo>
                    <a:pt x="7284" y="9406"/>
                    <a:pt x="6929" y="9171"/>
                    <a:pt x="6725" y="8975"/>
                  </a:cubicBezTo>
                  <a:lnTo>
                    <a:pt x="6628" y="8760"/>
                  </a:lnTo>
                  <a:lnTo>
                    <a:pt x="6395" y="8240"/>
                  </a:lnTo>
                  <a:lnTo>
                    <a:pt x="6233" y="7885"/>
                  </a:lnTo>
                  <a:lnTo>
                    <a:pt x="5624" y="6539"/>
                  </a:lnTo>
                  <a:cubicBezTo>
                    <a:pt x="5256" y="4131"/>
                    <a:pt x="3881" y="2233"/>
                    <a:pt x="3881" y="2233"/>
                  </a:cubicBezTo>
                  <a:cubicBezTo>
                    <a:pt x="4198" y="2117"/>
                    <a:pt x="4519" y="1889"/>
                    <a:pt x="4829" y="1602"/>
                  </a:cubicBezTo>
                  <a:cubicBezTo>
                    <a:pt x="4653" y="1583"/>
                    <a:pt x="4478" y="1553"/>
                    <a:pt x="4305" y="1517"/>
                  </a:cubicBezTo>
                  <a:cubicBezTo>
                    <a:pt x="4222" y="1500"/>
                    <a:pt x="4141" y="1480"/>
                    <a:pt x="4058" y="1460"/>
                  </a:cubicBezTo>
                  <a:cubicBezTo>
                    <a:pt x="2923" y="1178"/>
                    <a:pt x="1868" y="617"/>
                    <a:pt x="1171" y="186"/>
                  </a:cubicBezTo>
                  <a:cubicBezTo>
                    <a:pt x="1066" y="120"/>
                    <a:pt x="969" y="58"/>
                    <a:pt x="881"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0" name="Google Shape;1560;p27"/>
            <p:cNvSpPr/>
            <p:nvPr/>
          </p:nvSpPr>
          <p:spPr>
            <a:xfrm>
              <a:off x="3645393" y="2464922"/>
              <a:ext cx="240571" cy="455472"/>
            </a:xfrm>
            <a:custGeom>
              <a:avLst/>
              <a:gdLst/>
              <a:ahLst/>
              <a:cxnLst/>
              <a:rect l="l" t="t" r="r" b="b"/>
              <a:pathLst>
                <a:path w="6176" h="11693" extrusionOk="0">
                  <a:moveTo>
                    <a:pt x="880" y="1"/>
                  </a:moveTo>
                  <a:cubicBezTo>
                    <a:pt x="784" y="182"/>
                    <a:pt x="694" y="360"/>
                    <a:pt x="610" y="530"/>
                  </a:cubicBezTo>
                  <a:cubicBezTo>
                    <a:pt x="587" y="579"/>
                    <a:pt x="564" y="626"/>
                    <a:pt x="541" y="673"/>
                  </a:cubicBezTo>
                  <a:cubicBezTo>
                    <a:pt x="443" y="875"/>
                    <a:pt x="356" y="1067"/>
                    <a:pt x="281" y="1244"/>
                  </a:cubicBezTo>
                  <a:cubicBezTo>
                    <a:pt x="271" y="1268"/>
                    <a:pt x="261" y="1291"/>
                    <a:pt x="252" y="1315"/>
                  </a:cubicBezTo>
                  <a:cubicBezTo>
                    <a:pt x="244" y="1335"/>
                    <a:pt x="237" y="1353"/>
                    <a:pt x="229" y="1372"/>
                  </a:cubicBezTo>
                  <a:cubicBezTo>
                    <a:pt x="224" y="1384"/>
                    <a:pt x="219" y="1396"/>
                    <a:pt x="214" y="1409"/>
                  </a:cubicBezTo>
                  <a:cubicBezTo>
                    <a:pt x="196" y="1456"/>
                    <a:pt x="178" y="1502"/>
                    <a:pt x="161" y="1547"/>
                  </a:cubicBezTo>
                  <a:cubicBezTo>
                    <a:pt x="136" y="1614"/>
                    <a:pt x="114" y="1679"/>
                    <a:pt x="95" y="1738"/>
                  </a:cubicBezTo>
                  <a:cubicBezTo>
                    <a:pt x="89" y="1755"/>
                    <a:pt x="84" y="1771"/>
                    <a:pt x="79" y="1786"/>
                  </a:cubicBezTo>
                  <a:cubicBezTo>
                    <a:pt x="77" y="1796"/>
                    <a:pt x="73" y="1808"/>
                    <a:pt x="70" y="1818"/>
                  </a:cubicBezTo>
                  <a:cubicBezTo>
                    <a:pt x="64" y="1836"/>
                    <a:pt x="60" y="1854"/>
                    <a:pt x="55" y="1872"/>
                  </a:cubicBezTo>
                  <a:cubicBezTo>
                    <a:pt x="53" y="1884"/>
                    <a:pt x="49" y="1898"/>
                    <a:pt x="47" y="1909"/>
                  </a:cubicBezTo>
                  <a:cubicBezTo>
                    <a:pt x="42" y="1925"/>
                    <a:pt x="39" y="1941"/>
                    <a:pt x="34" y="1956"/>
                  </a:cubicBezTo>
                  <a:cubicBezTo>
                    <a:pt x="9" y="2072"/>
                    <a:pt x="1" y="2165"/>
                    <a:pt x="9" y="2233"/>
                  </a:cubicBezTo>
                  <a:cubicBezTo>
                    <a:pt x="130" y="3079"/>
                    <a:pt x="714" y="4631"/>
                    <a:pt x="2590" y="6922"/>
                  </a:cubicBezTo>
                  <a:cubicBezTo>
                    <a:pt x="4178" y="8861"/>
                    <a:pt x="4939" y="10064"/>
                    <a:pt x="4985" y="10136"/>
                  </a:cubicBezTo>
                  <a:lnTo>
                    <a:pt x="4987" y="10140"/>
                  </a:lnTo>
                  <a:lnTo>
                    <a:pt x="5241" y="10643"/>
                  </a:lnTo>
                  <a:cubicBezTo>
                    <a:pt x="5241" y="10643"/>
                    <a:pt x="5421" y="11278"/>
                    <a:pt x="6074" y="11640"/>
                  </a:cubicBezTo>
                  <a:cubicBezTo>
                    <a:pt x="6106" y="11660"/>
                    <a:pt x="6141" y="11676"/>
                    <a:pt x="6176" y="11693"/>
                  </a:cubicBezTo>
                  <a:cubicBezTo>
                    <a:pt x="6141" y="11669"/>
                    <a:pt x="6107" y="11641"/>
                    <a:pt x="6074" y="11609"/>
                  </a:cubicBezTo>
                  <a:cubicBezTo>
                    <a:pt x="5682" y="11247"/>
                    <a:pt x="5369" y="10471"/>
                    <a:pt x="5205" y="10026"/>
                  </a:cubicBezTo>
                  <a:cubicBezTo>
                    <a:pt x="4987" y="9438"/>
                    <a:pt x="3533" y="7370"/>
                    <a:pt x="2813" y="6524"/>
                  </a:cubicBezTo>
                  <a:cubicBezTo>
                    <a:pt x="2094" y="5676"/>
                    <a:pt x="582" y="3153"/>
                    <a:pt x="510" y="2229"/>
                  </a:cubicBezTo>
                  <a:cubicBezTo>
                    <a:pt x="485" y="1892"/>
                    <a:pt x="781" y="1081"/>
                    <a:pt x="1170" y="186"/>
                  </a:cubicBezTo>
                  <a:cubicBezTo>
                    <a:pt x="1066" y="120"/>
                    <a:pt x="969" y="58"/>
                    <a:pt x="880"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1" name="Google Shape;1561;p27"/>
            <p:cNvSpPr/>
            <p:nvPr/>
          </p:nvSpPr>
          <p:spPr>
            <a:xfrm>
              <a:off x="3734475" y="2524089"/>
              <a:ext cx="99095" cy="27968"/>
            </a:xfrm>
            <a:custGeom>
              <a:avLst/>
              <a:gdLst/>
              <a:ahLst/>
              <a:cxnLst/>
              <a:rect l="l" t="t" r="r" b="b"/>
              <a:pathLst>
                <a:path w="2544" h="718" extrusionOk="0">
                  <a:moveTo>
                    <a:pt x="2021" y="0"/>
                  </a:moveTo>
                  <a:cubicBezTo>
                    <a:pt x="1740" y="230"/>
                    <a:pt x="1541" y="370"/>
                    <a:pt x="1541" y="370"/>
                  </a:cubicBezTo>
                  <a:cubicBezTo>
                    <a:pt x="1374" y="333"/>
                    <a:pt x="1219" y="317"/>
                    <a:pt x="1077" y="317"/>
                  </a:cubicBezTo>
                  <a:cubicBezTo>
                    <a:pt x="388" y="317"/>
                    <a:pt x="0" y="682"/>
                    <a:pt x="0" y="682"/>
                  </a:cubicBezTo>
                  <a:cubicBezTo>
                    <a:pt x="184" y="620"/>
                    <a:pt x="400" y="599"/>
                    <a:pt x="613" y="599"/>
                  </a:cubicBezTo>
                  <a:cubicBezTo>
                    <a:pt x="1113" y="599"/>
                    <a:pt x="1595" y="717"/>
                    <a:pt x="1595" y="717"/>
                  </a:cubicBezTo>
                  <a:cubicBezTo>
                    <a:pt x="1912" y="601"/>
                    <a:pt x="2233" y="374"/>
                    <a:pt x="2543" y="85"/>
                  </a:cubicBezTo>
                  <a:cubicBezTo>
                    <a:pt x="2367" y="67"/>
                    <a:pt x="2193" y="37"/>
                    <a:pt x="2021"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2" name="Google Shape;1562;p27"/>
            <p:cNvSpPr/>
            <p:nvPr/>
          </p:nvSpPr>
          <p:spPr>
            <a:xfrm>
              <a:off x="3964911" y="2923302"/>
              <a:ext cx="18347" cy="10985"/>
            </a:xfrm>
            <a:custGeom>
              <a:avLst/>
              <a:gdLst/>
              <a:ahLst/>
              <a:cxnLst/>
              <a:rect l="l" t="t" r="r" b="b"/>
              <a:pathLst>
                <a:path w="471" h="282" extrusionOk="0">
                  <a:moveTo>
                    <a:pt x="1" y="0"/>
                  </a:moveTo>
                  <a:lnTo>
                    <a:pt x="1" y="0"/>
                  </a:lnTo>
                  <a:cubicBezTo>
                    <a:pt x="1" y="0"/>
                    <a:pt x="172" y="107"/>
                    <a:pt x="199" y="281"/>
                  </a:cubicBezTo>
                  <a:cubicBezTo>
                    <a:pt x="283" y="282"/>
                    <a:pt x="351" y="282"/>
                    <a:pt x="398" y="282"/>
                  </a:cubicBezTo>
                  <a:cubicBezTo>
                    <a:pt x="444" y="282"/>
                    <a:pt x="470" y="282"/>
                    <a:pt x="470" y="282"/>
                  </a:cubicBezTo>
                  <a:cubicBezTo>
                    <a:pt x="470" y="282"/>
                    <a:pt x="249" y="12"/>
                    <a:pt x="1"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3" name="Google Shape;1563;p27"/>
            <p:cNvSpPr/>
            <p:nvPr/>
          </p:nvSpPr>
          <p:spPr>
            <a:xfrm>
              <a:off x="3081298" y="3604212"/>
              <a:ext cx="91149" cy="632705"/>
            </a:xfrm>
            <a:custGeom>
              <a:avLst/>
              <a:gdLst/>
              <a:ahLst/>
              <a:cxnLst/>
              <a:rect l="l" t="t" r="r" b="b"/>
              <a:pathLst>
                <a:path w="2340" h="16243" extrusionOk="0">
                  <a:moveTo>
                    <a:pt x="0" y="1"/>
                  </a:moveTo>
                  <a:lnTo>
                    <a:pt x="0" y="16243"/>
                  </a:lnTo>
                  <a:lnTo>
                    <a:pt x="2339" y="16243"/>
                  </a:lnTo>
                  <a:lnTo>
                    <a:pt x="2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4" name="Google Shape;1564;p27"/>
            <p:cNvSpPr/>
            <p:nvPr/>
          </p:nvSpPr>
          <p:spPr>
            <a:xfrm>
              <a:off x="3149658" y="3604212"/>
              <a:ext cx="22787" cy="632705"/>
            </a:xfrm>
            <a:custGeom>
              <a:avLst/>
              <a:gdLst/>
              <a:ahLst/>
              <a:cxnLst/>
              <a:rect l="l" t="t" r="r" b="b"/>
              <a:pathLst>
                <a:path w="585" h="16243" extrusionOk="0">
                  <a:moveTo>
                    <a:pt x="0" y="1"/>
                  </a:moveTo>
                  <a:lnTo>
                    <a:pt x="0" y="16243"/>
                  </a:lnTo>
                  <a:lnTo>
                    <a:pt x="584" y="16243"/>
                  </a:lnTo>
                  <a:lnTo>
                    <a:pt x="584"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5" name="Google Shape;1565;p27"/>
            <p:cNvSpPr/>
            <p:nvPr/>
          </p:nvSpPr>
          <p:spPr>
            <a:xfrm>
              <a:off x="3052591" y="4121136"/>
              <a:ext cx="163717" cy="163717"/>
            </a:xfrm>
            <a:custGeom>
              <a:avLst/>
              <a:gdLst/>
              <a:ahLst/>
              <a:cxnLst/>
              <a:rect l="l" t="t" r="r" b="b"/>
              <a:pathLst>
                <a:path w="4203" h="4203" extrusionOk="0">
                  <a:moveTo>
                    <a:pt x="2102" y="0"/>
                  </a:moveTo>
                  <a:cubicBezTo>
                    <a:pt x="941" y="0"/>
                    <a:pt x="1" y="941"/>
                    <a:pt x="1" y="2102"/>
                  </a:cubicBezTo>
                  <a:cubicBezTo>
                    <a:pt x="1" y="3262"/>
                    <a:pt x="941" y="4203"/>
                    <a:pt x="2102" y="4203"/>
                  </a:cubicBezTo>
                  <a:cubicBezTo>
                    <a:pt x="3263" y="4203"/>
                    <a:pt x="4203" y="3262"/>
                    <a:pt x="4203" y="2102"/>
                  </a:cubicBezTo>
                  <a:cubicBezTo>
                    <a:pt x="4203" y="941"/>
                    <a:pt x="3263" y="0"/>
                    <a:pt x="2102"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6" name="Google Shape;1566;p27"/>
            <p:cNvSpPr/>
            <p:nvPr/>
          </p:nvSpPr>
          <p:spPr>
            <a:xfrm>
              <a:off x="3037400" y="4121136"/>
              <a:ext cx="89552" cy="163756"/>
            </a:xfrm>
            <a:custGeom>
              <a:avLst/>
              <a:gdLst/>
              <a:ahLst/>
              <a:cxnLst/>
              <a:rect l="l" t="t" r="r" b="b"/>
              <a:pathLst>
                <a:path w="2299" h="4204" extrusionOk="0">
                  <a:moveTo>
                    <a:pt x="2101" y="0"/>
                  </a:moveTo>
                  <a:cubicBezTo>
                    <a:pt x="941" y="0"/>
                    <a:pt x="1" y="941"/>
                    <a:pt x="1" y="2102"/>
                  </a:cubicBezTo>
                  <a:cubicBezTo>
                    <a:pt x="1" y="3262"/>
                    <a:pt x="942" y="4204"/>
                    <a:pt x="2103" y="4204"/>
                  </a:cubicBezTo>
                  <a:cubicBezTo>
                    <a:pt x="2168" y="4204"/>
                    <a:pt x="2234" y="4200"/>
                    <a:pt x="2299" y="4194"/>
                  </a:cubicBezTo>
                  <a:cubicBezTo>
                    <a:pt x="1229" y="4097"/>
                    <a:pt x="391" y="3197"/>
                    <a:pt x="391" y="2102"/>
                  </a:cubicBezTo>
                  <a:cubicBezTo>
                    <a:pt x="391" y="1005"/>
                    <a:pt x="1229" y="107"/>
                    <a:pt x="2299" y="9"/>
                  </a:cubicBezTo>
                  <a:cubicBezTo>
                    <a:pt x="2235" y="2"/>
                    <a:pt x="2170" y="0"/>
                    <a:pt x="2103" y="0"/>
                  </a:cubicBezTo>
                  <a:cubicBezTo>
                    <a:pt x="2102" y="0"/>
                    <a:pt x="2101" y="0"/>
                    <a:pt x="2101" y="0"/>
                  </a:cubicBezTo>
                  <a:close/>
                </a:path>
              </a:pathLst>
            </a:custGeom>
            <a:solidFill>
              <a:srgbClr val="144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7" name="Google Shape;1567;p27"/>
            <p:cNvSpPr/>
            <p:nvPr/>
          </p:nvSpPr>
          <p:spPr>
            <a:xfrm>
              <a:off x="3081298" y="3604212"/>
              <a:ext cx="91149" cy="162042"/>
            </a:xfrm>
            <a:custGeom>
              <a:avLst/>
              <a:gdLst/>
              <a:ahLst/>
              <a:cxnLst/>
              <a:rect l="l" t="t" r="r" b="b"/>
              <a:pathLst>
                <a:path w="2340" h="4160" extrusionOk="0">
                  <a:moveTo>
                    <a:pt x="0" y="1"/>
                  </a:moveTo>
                  <a:lnTo>
                    <a:pt x="0" y="4160"/>
                  </a:lnTo>
                  <a:lnTo>
                    <a:pt x="2339" y="4160"/>
                  </a:lnTo>
                  <a:lnTo>
                    <a:pt x="2339"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8" name="Google Shape;1568;p27"/>
            <p:cNvSpPr/>
            <p:nvPr/>
          </p:nvSpPr>
          <p:spPr>
            <a:xfrm>
              <a:off x="3613063" y="3604212"/>
              <a:ext cx="93603" cy="631459"/>
            </a:xfrm>
            <a:custGeom>
              <a:avLst/>
              <a:gdLst/>
              <a:ahLst/>
              <a:cxnLst/>
              <a:rect l="l" t="t" r="r" b="b"/>
              <a:pathLst>
                <a:path w="2403" h="16211" extrusionOk="0">
                  <a:moveTo>
                    <a:pt x="1" y="1"/>
                  </a:moveTo>
                  <a:lnTo>
                    <a:pt x="1" y="16211"/>
                  </a:lnTo>
                  <a:lnTo>
                    <a:pt x="2402" y="16211"/>
                  </a:lnTo>
                  <a:lnTo>
                    <a:pt x="24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69" name="Google Shape;1569;p27"/>
            <p:cNvSpPr/>
            <p:nvPr/>
          </p:nvSpPr>
          <p:spPr>
            <a:xfrm>
              <a:off x="3679553" y="3604212"/>
              <a:ext cx="27111" cy="631459"/>
            </a:xfrm>
            <a:custGeom>
              <a:avLst/>
              <a:gdLst/>
              <a:ahLst/>
              <a:cxnLst/>
              <a:rect l="l" t="t" r="r" b="b"/>
              <a:pathLst>
                <a:path w="696" h="16211" extrusionOk="0">
                  <a:moveTo>
                    <a:pt x="1" y="1"/>
                  </a:moveTo>
                  <a:lnTo>
                    <a:pt x="1" y="16211"/>
                  </a:lnTo>
                  <a:lnTo>
                    <a:pt x="695" y="16211"/>
                  </a:lnTo>
                  <a:lnTo>
                    <a:pt x="695"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0" name="Google Shape;1570;p27"/>
            <p:cNvSpPr/>
            <p:nvPr/>
          </p:nvSpPr>
          <p:spPr>
            <a:xfrm>
              <a:off x="3581279" y="4116696"/>
              <a:ext cx="184518" cy="168158"/>
            </a:xfrm>
            <a:custGeom>
              <a:avLst/>
              <a:gdLst/>
              <a:ahLst/>
              <a:cxnLst/>
              <a:rect l="l" t="t" r="r" b="b"/>
              <a:pathLst>
                <a:path w="4737" h="4317" extrusionOk="0">
                  <a:moveTo>
                    <a:pt x="2369" y="1"/>
                  </a:moveTo>
                  <a:cubicBezTo>
                    <a:pt x="1816" y="1"/>
                    <a:pt x="1264" y="211"/>
                    <a:pt x="842" y="633"/>
                  </a:cubicBezTo>
                  <a:cubicBezTo>
                    <a:pt x="0" y="1475"/>
                    <a:pt x="0" y="2842"/>
                    <a:pt x="842" y="3684"/>
                  </a:cubicBezTo>
                  <a:cubicBezTo>
                    <a:pt x="1264" y="4106"/>
                    <a:pt x="1816" y="4317"/>
                    <a:pt x="2369" y="4317"/>
                  </a:cubicBezTo>
                  <a:cubicBezTo>
                    <a:pt x="2921" y="4317"/>
                    <a:pt x="3473" y="4106"/>
                    <a:pt x="3895" y="3684"/>
                  </a:cubicBezTo>
                  <a:cubicBezTo>
                    <a:pt x="4737" y="2842"/>
                    <a:pt x="4737" y="1475"/>
                    <a:pt x="3895" y="633"/>
                  </a:cubicBezTo>
                  <a:cubicBezTo>
                    <a:pt x="3473" y="211"/>
                    <a:pt x="2921" y="1"/>
                    <a:pt x="2369" y="1"/>
                  </a:cubicBezTo>
                  <a:close/>
                </a:path>
              </a:pathLst>
            </a:custGeom>
            <a:solidFill>
              <a:srgbClr val="144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1" name="Google Shape;1571;p27"/>
            <p:cNvSpPr/>
            <p:nvPr/>
          </p:nvSpPr>
          <p:spPr>
            <a:xfrm>
              <a:off x="3573995" y="4116773"/>
              <a:ext cx="91889" cy="168119"/>
            </a:xfrm>
            <a:custGeom>
              <a:avLst/>
              <a:gdLst/>
              <a:ahLst/>
              <a:cxnLst/>
              <a:rect l="l" t="t" r="r" b="b"/>
              <a:pathLst>
                <a:path w="2359" h="4316" extrusionOk="0">
                  <a:moveTo>
                    <a:pt x="2156" y="1"/>
                  </a:moveTo>
                  <a:cubicBezTo>
                    <a:pt x="965" y="1"/>
                    <a:pt x="0" y="966"/>
                    <a:pt x="0" y="2158"/>
                  </a:cubicBezTo>
                  <a:cubicBezTo>
                    <a:pt x="0" y="3349"/>
                    <a:pt x="966" y="4316"/>
                    <a:pt x="2158" y="4316"/>
                  </a:cubicBezTo>
                  <a:cubicBezTo>
                    <a:pt x="2226" y="4316"/>
                    <a:pt x="2292" y="4312"/>
                    <a:pt x="2359" y="4306"/>
                  </a:cubicBezTo>
                  <a:cubicBezTo>
                    <a:pt x="1260" y="4206"/>
                    <a:pt x="399" y="3283"/>
                    <a:pt x="399" y="2159"/>
                  </a:cubicBezTo>
                  <a:cubicBezTo>
                    <a:pt x="399" y="1034"/>
                    <a:pt x="1261" y="110"/>
                    <a:pt x="2359" y="10"/>
                  </a:cubicBezTo>
                  <a:cubicBezTo>
                    <a:pt x="2292" y="4"/>
                    <a:pt x="2226" y="1"/>
                    <a:pt x="2158" y="1"/>
                  </a:cubicBezTo>
                  <a:cubicBezTo>
                    <a:pt x="2157" y="1"/>
                    <a:pt x="2157" y="1"/>
                    <a:pt x="2156"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2" name="Google Shape;1572;p27"/>
            <p:cNvSpPr/>
            <p:nvPr/>
          </p:nvSpPr>
          <p:spPr>
            <a:xfrm>
              <a:off x="3628683" y="4158374"/>
              <a:ext cx="89824" cy="89863"/>
            </a:xfrm>
            <a:custGeom>
              <a:avLst/>
              <a:gdLst/>
              <a:ahLst/>
              <a:cxnLst/>
              <a:rect l="l" t="t" r="r" b="b"/>
              <a:pathLst>
                <a:path w="2306" h="2307" extrusionOk="0">
                  <a:moveTo>
                    <a:pt x="1151" y="1"/>
                  </a:moveTo>
                  <a:cubicBezTo>
                    <a:pt x="516" y="1"/>
                    <a:pt x="1" y="517"/>
                    <a:pt x="1" y="1153"/>
                  </a:cubicBezTo>
                  <a:cubicBezTo>
                    <a:pt x="1" y="1791"/>
                    <a:pt x="518" y="2306"/>
                    <a:pt x="1153" y="2306"/>
                  </a:cubicBezTo>
                  <a:cubicBezTo>
                    <a:pt x="1790" y="2306"/>
                    <a:pt x="2305" y="1790"/>
                    <a:pt x="2305" y="1153"/>
                  </a:cubicBezTo>
                  <a:cubicBezTo>
                    <a:pt x="2305" y="517"/>
                    <a:pt x="1788" y="1"/>
                    <a:pt x="1153" y="1"/>
                  </a:cubicBezTo>
                  <a:cubicBezTo>
                    <a:pt x="1152" y="1"/>
                    <a:pt x="1152" y="1"/>
                    <a:pt x="1151"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3" name="Google Shape;1573;p27"/>
            <p:cNvSpPr/>
            <p:nvPr/>
          </p:nvSpPr>
          <p:spPr>
            <a:xfrm>
              <a:off x="3613063" y="3604212"/>
              <a:ext cx="93603" cy="162042"/>
            </a:xfrm>
            <a:custGeom>
              <a:avLst/>
              <a:gdLst/>
              <a:ahLst/>
              <a:cxnLst/>
              <a:rect l="l" t="t" r="r" b="b"/>
              <a:pathLst>
                <a:path w="2403" h="4160" extrusionOk="0">
                  <a:moveTo>
                    <a:pt x="1" y="1"/>
                  </a:moveTo>
                  <a:lnTo>
                    <a:pt x="1" y="4160"/>
                  </a:lnTo>
                  <a:lnTo>
                    <a:pt x="2402" y="4160"/>
                  </a:lnTo>
                  <a:lnTo>
                    <a:pt x="2402"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4" name="Google Shape;1574;p27"/>
            <p:cNvSpPr/>
            <p:nvPr/>
          </p:nvSpPr>
          <p:spPr>
            <a:xfrm>
              <a:off x="5460607" y="3604212"/>
              <a:ext cx="93564" cy="631459"/>
            </a:xfrm>
            <a:custGeom>
              <a:avLst/>
              <a:gdLst/>
              <a:ahLst/>
              <a:cxnLst/>
              <a:rect l="l" t="t" r="r" b="b"/>
              <a:pathLst>
                <a:path w="2402" h="16211" extrusionOk="0">
                  <a:moveTo>
                    <a:pt x="1" y="1"/>
                  </a:moveTo>
                  <a:lnTo>
                    <a:pt x="1" y="16211"/>
                  </a:lnTo>
                  <a:lnTo>
                    <a:pt x="2401" y="16211"/>
                  </a:lnTo>
                  <a:lnTo>
                    <a:pt x="24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5" name="Google Shape;1575;p27"/>
            <p:cNvSpPr/>
            <p:nvPr/>
          </p:nvSpPr>
          <p:spPr>
            <a:xfrm>
              <a:off x="5530759" y="3604212"/>
              <a:ext cx="23410" cy="631459"/>
            </a:xfrm>
            <a:custGeom>
              <a:avLst/>
              <a:gdLst/>
              <a:ahLst/>
              <a:cxnLst/>
              <a:rect l="l" t="t" r="r" b="b"/>
              <a:pathLst>
                <a:path w="601" h="16211" extrusionOk="0">
                  <a:moveTo>
                    <a:pt x="1" y="1"/>
                  </a:moveTo>
                  <a:lnTo>
                    <a:pt x="1" y="16211"/>
                  </a:lnTo>
                  <a:lnTo>
                    <a:pt x="600" y="16211"/>
                  </a:lnTo>
                  <a:lnTo>
                    <a:pt x="60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6" name="Google Shape;1576;p27"/>
            <p:cNvSpPr/>
            <p:nvPr/>
          </p:nvSpPr>
          <p:spPr>
            <a:xfrm>
              <a:off x="5460607" y="3604212"/>
              <a:ext cx="93564" cy="148253"/>
            </a:xfrm>
            <a:custGeom>
              <a:avLst/>
              <a:gdLst/>
              <a:ahLst/>
              <a:cxnLst/>
              <a:rect l="l" t="t" r="r" b="b"/>
              <a:pathLst>
                <a:path w="2402" h="3806" extrusionOk="0">
                  <a:moveTo>
                    <a:pt x="1" y="1"/>
                  </a:moveTo>
                  <a:lnTo>
                    <a:pt x="1" y="3806"/>
                  </a:lnTo>
                  <a:lnTo>
                    <a:pt x="2401" y="3806"/>
                  </a:lnTo>
                  <a:lnTo>
                    <a:pt x="2401"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7" name="Google Shape;1577;p27"/>
            <p:cNvSpPr/>
            <p:nvPr/>
          </p:nvSpPr>
          <p:spPr>
            <a:xfrm>
              <a:off x="5422824" y="4116735"/>
              <a:ext cx="184557" cy="168119"/>
            </a:xfrm>
            <a:custGeom>
              <a:avLst/>
              <a:gdLst/>
              <a:ahLst/>
              <a:cxnLst/>
              <a:rect l="l" t="t" r="r" b="b"/>
              <a:pathLst>
                <a:path w="4738" h="4316" extrusionOk="0">
                  <a:moveTo>
                    <a:pt x="2369" y="0"/>
                  </a:moveTo>
                  <a:cubicBezTo>
                    <a:pt x="1817" y="0"/>
                    <a:pt x="1265" y="211"/>
                    <a:pt x="844" y="632"/>
                  </a:cubicBezTo>
                  <a:cubicBezTo>
                    <a:pt x="1" y="1475"/>
                    <a:pt x="1" y="2841"/>
                    <a:pt x="844" y="3683"/>
                  </a:cubicBezTo>
                  <a:cubicBezTo>
                    <a:pt x="1265" y="4105"/>
                    <a:pt x="1817" y="4316"/>
                    <a:pt x="2369" y="4316"/>
                  </a:cubicBezTo>
                  <a:cubicBezTo>
                    <a:pt x="2921" y="4316"/>
                    <a:pt x="3473" y="4105"/>
                    <a:pt x="3895" y="3683"/>
                  </a:cubicBezTo>
                  <a:cubicBezTo>
                    <a:pt x="4737" y="2841"/>
                    <a:pt x="4737" y="1475"/>
                    <a:pt x="3895" y="632"/>
                  </a:cubicBezTo>
                  <a:cubicBezTo>
                    <a:pt x="3473" y="211"/>
                    <a:pt x="2921" y="0"/>
                    <a:pt x="2369"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8" name="Google Shape;1578;p27"/>
            <p:cNvSpPr/>
            <p:nvPr/>
          </p:nvSpPr>
          <p:spPr>
            <a:xfrm>
              <a:off x="5415579" y="4116773"/>
              <a:ext cx="91889" cy="168119"/>
            </a:xfrm>
            <a:custGeom>
              <a:avLst/>
              <a:gdLst/>
              <a:ahLst/>
              <a:cxnLst/>
              <a:rect l="l" t="t" r="r" b="b"/>
              <a:pathLst>
                <a:path w="2359" h="4316" extrusionOk="0">
                  <a:moveTo>
                    <a:pt x="2157" y="1"/>
                  </a:moveTo>
                  <a:cubicBezTo>
                    <a:pt x="965" y="1"/>
                    <a:pt x="1" y="966"/>
                    <a:pt x="1" y="2158"/>
                  </a:cubicBezTo>
                  <a:cubicBezTo>
                    <a:pt x="1" y="3349"/>
                    <a:pt x="966" y="4316"/>
                    <a:pt x="2158" y="4316"/>
                  </a:cubicBezTo>
                  <a:cubicBezTo>
                    <a:pt x="2226" y="4316"/>
                    <a:pt x="2292" y="4312"/>
                    <a:pt x="2359" y="4306"/>
                  </a:cubicBezTo>
                  <a:cubicBezTo>
                    <a:pt x="1260" y="4206"/>
                    <a:pt x="400" y="3283"/>
                    <a:pt x="400" y="2159"/>
                  </a:cubicBezTo>
                  <a:cubicBezTo>
                    <a:pt x="400" y="1034"/>
                    <a:pt x="1260" y="110"/>
                    <a:pt x="2359" y="10"/>
                  </a:cubicBezTo>
                  <a:cubicBezTo>
                    <a:pt x="2292" y="4"/>
                    <a:pt x="2226" y="1"/>
                    <a:pt x="2158" y="1"/>
                  </a:cubicBezTo>
                  <a:cubicBezTo>
                    <a:pt x="2158" y="1"/>
                    <a:pt x="2157" y="1"/>
                    <a:pt x="2157" y="1"/>
                  </a:cubicBezTo>
                  <a:close/>
                </a:path>
              </a:pathLst>
            </a:custGeom>
            <a:solidFill>
              <a:srgbClr val="144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79" name="Google Shape;1579;p27"/>
            <p:cNvSpPr/>
            <p:nvPr/>
          </p:nvSpPr>
          <p:spPr>
            <a:xfrm>
              <a:off x="5980336" y="3604212"/>
              <a:ext cx="91149" cy="632705"/>
            </a:xfrm>
            <a:custGeom>
              <a:avLst/>
              <a:gdLst/>
              <a:ahLst/>
              <a:cxnLst/>
              <a:rect l="l" t="t" r="r" b="b"/>
              <a:pathLst>
                <a:path w="2340" h="16243" extrusionOk="0">
                  <a:moveTo>
                    <a:pt x="0" y="1"/>
                  </a:moveTo>
                  <a:lnTo>
                    <a:pt x="0" y="16243"/>
                  </a:lnTo>
                  <a:lnTo>
                    <a:pt x="2339" y="16243"/>
                  </a:lnTo>
                  <a:lnTo>
                    <a:pt x="2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0" name="Google Shape;1580;p27"/>
            <p:cNvSpPr/>
            <p:nvPr/>
          </p:nvSpPr>
          <p:spPr>
            <a:xfrm>
              <a:off x="5980336" y="3604212"/>
              <a:ext cx="26371" cy="632705"/>
            </a:xfrm>
            <a:custGeom>
              <a:avLst/>
              <a:gdLst/>
              <a:ahLst/>
              <a:cxnLst/>
              <a:rect l="l" t="t" r="r" b="b"/>
              <a:pathLst>
                <a:path w="677" h="16243" extrusionOk="0">
                  <a:moveTo>
                    <a:pt x="0" y="1"/>
                  </a:moveTo>
                  <a:lnTo>
                    <a:pt x="0" y="16243"/>
                  </a:lnTo>
                  <a:lnTo>
                    <a:pt x="676" y="16243"/>
                  </a:lnTo>
                  <a:lnTo>
                    <a:pt x="676"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1" name="Google Shape;1581;p27"/>
            <p:cNvSpPr/>
            <p:nvPr/>
          </p:nvSpPr>
          <p:spPr>
            <a:xfrm>
              <a:off x="5980336" y="3604212"/>
              <a:ext cx="91149" cy="148253"/>
            </a:xfrm>
            <a:custGeom>
              <a:avLst/>
              <a:gdLst/>
              <a:ahLst/>
              <a:cxnLst/>
              <a:rect l="l" t="t" r="r" b="b"/>
              <a:pathLst>
                <a:path w="2340" h="3806" extrusionOk="0">
                  <a:moveTo>
                    <a:pt x="0" y="1"/>
                  </a:moveTo>
                  <a:lnTo>
                    <a:pt x="0" y="3806"/>
                  </a:lnTo>
                  <a:lnTo>
                    <a:pt x="2339" y="3806"/>
                  </a:lnTo>
                  <a:lnTo>
                    <a:pt x="2339"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2" name="Google Shape;1582;p27"/>
            <p:cNvSpPr/>
            <p:nvPr/>
          </p:nvSpPr>
          <p:spPr>
            <a:xfrm>
              <a:off x="5949292" y="4121019"/>
              <a:ext cx="179805" cy="163834"/>
            </a:xfrm>
            <a:custGeom>
              <a:avLst/>
              <a:gdLst/>
              <a:ahLst/>
              <a:cxnLst/>
              <a:rect l="l" t="t" r="r" b="b"/>
              <a:pathLst>
                <a:path w="4616" h="4206" extrusionOk="0">
                  <a:moveTo>
                    <a:pt x="2308" y="1"/>
                  </a:moveTo>
                  <a:cubicBezTo>
                    <a:pt x="1770" y="1"/>
                    <a:pt x="1231" y="206"/>
                    <a:pt x="821" y="616"/>
                  </a:cubicBezTo>
                  <a:cubicBezTo>
                    <a:pt x="0" y="1438"/>
                    <a:pt x="0" y="2769"/>
                    <a:pt x="821" y="3590"/>
                  </a:cubicBezTo>
                  <a:cubicBezTo>
                    <a:pt x="1231" y="4000"/>
                    <a:pt x="1770" y="4206"/>
                    <a:pt x="2308" y="4206"/>
                  </a:cubicBezTo>
                  <a:cubicBezTo>
                    <a:pt x="2846" y="4206"/>
                    <a:pt x="3384" y="4000"/>
                    <a:pt x="3795" y="3590"/>
                  </a:cubicBezTo>
                  <a:cubicBezTo>
                    <a:pt x="4616" y="2769"/>
                    <a:pt x="4616" y="1438"/>
                    <a:pt x="3795" y="616"/>
                  </a:cubicBezTo>
                  <a:cubicBezTo>
                    <a:pt x="3384" y="206"/>
                    <a:pt x="2846" y="1"/>
                    <a:pt x="2308" y="1"/>
                  </a:cubicBezTo>
                  <a:close/>
                </a:path>
              </a:pathLst>
            </a:custGeom>
            <a:solidFill>
              <a:srgbClr val="144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3" name="Google Shape;1583;p27"/>
            <p:cNvSpPr/>
            <p:nvPr/>
          </p:nvSpPr>
          <p:spPr>
            <a:xfrm>
              <a:off x="5942203" y="4121136"/>
              <a:ext cx="89591" cy="163795"/>
            </a:xfrm>
            <a:custGeom>
              <a:avLst/>
              <a:gdLst/>
              <a:ahLst/>
              <a:cxnLst/>
              <a:rect l="l" t="t" r="r" b="b"/>
              <a:pathLst>
                <a:path w="2300" h="4205" extrusionOk="0">
                  <a:moveTo>
                    <a:pt x="2102" y="0"/>
                  </a:moveTo>
                  <a:cubicBezTo>
                    <a:pt x="941" y="0"/>
                    <a:pt x="1" y="941"/>
                    <a:pt x="1" y="2102"/>
                  </a:cubicBezTo>
                  <a:cubicBezTo>
                    <a:pt x="1" y="3263"/>
                    <a:pt x="942" y="4205"/>
                    <a:pt x="2104" y="4205"/>
                  </a:cubicBezTo>
                  <a:cubicBezTo>
                    <a:pt x="2168" y="4205"/>
                    <a:pt x="2234" y="4202"/>
                    <a:pt x="2299" y="4195"/>
                  </a:cubicBezTo>
                  <a:cubicBezTo>
                    <a:pt x="1229" y="4098"/>
                    <a:pt x="391" y="3198"/>
                    <a:pt x="391" y="2103"/>
                  </a:cubicBezTo>
                  <a:cubicBezTo>
                    <a:pt x="391" y="1007"/>
                    <a:pt x="1229" y="107"/>
                    <a:pt x="2299" y="9"/>
                  </a:cubicBezTo>
                  <a:cubicBezTo>
                    <a:pt x="2235" y="2"/>
                    <a:pt x="2170" y="0"/>
                    <a:pt x="2104" y="0"/>
                  </a:cubicBezTo>
                  <a:cubicBezTo>
                    <a:pt x="2103" y="0"/>
                    <a:pt x="2102" y="0"/>
                    <a:pt x="2102"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4" name="Google Shape;1584;p27"/>
            <p:cNvSpPr/>
            <p:nvPr/>
          </p:nvSpPr>
          <p:spPr>
            <a:xfrm>
              <a:off x="5995488" y="4161607"/>
              <a:ext cx="87526" cy="87526"/>
            </a:xfrm>
            <a:custGeom>
              <a:avLst/>
              <a:gdLst/>
              <a:ahLst/>
              <a:cxnLst/>
              <a:rect l="l" t="t" r="r" b="b"/>
              <a:pathLst>
                <a:path w="2247" h="2247" extrusionOk="0">
                  <a:moveTo>
                    <a:pt x="1123" y="1"/>
                  </a:moveTo>
                  <a:cubicBezTo>
                    <a:pt x="503" y="1"/>
                    <a:pt x="1" y="504"/>
                    <a:pt x="1" y="1124"/>
                  </a:cubicBezTo>
                  <a:cubicBezTo>
                    <a:pt x="1" y="1744"/>
                    <a:pt x="503" y="2247"/>
                    <a:pt x="1123" y="2247"/>
                  </a:cubicBezTo>
                  <a:cubicBezTo>
                    <a:pt x="1744" y="2247"/>
                    <a:pt x="2247" y="1744"/>
                    <a:pt x="2247" y="1124"/>
                  </a:cubicBezTo>
                  <a:cubicBezTo>
                    <a:pt x="2247" y="504"/>
                    <a:pt x="1744" y="1"/>
                    <a:pt x="1123"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5" name="Google Shape;1585;p27"/>
            <p:cNvSpPr/>
            <p:nvPr/>
          </p:nvSpPr>
          <p:spPr>
            <a:xfrm>
              <a:off x="5490094" y="2274021"/>
              <a:ext cx="619968" cy="1163239"/>
            </a:xfrm>
            <a:custGeom>
              <a:avLst/>
              <a:gdLst/>
              <a:ahLst/>
              <a:cxnLst/>
              <a:rect l="l" t="t" r="r" b="b"/>
              <a:pathLst>
                <a:path w="15916" h="29863" extrusionOk="0">
                  <a:moveTo>
                    <a:pt x="8" y="1"/>
                  </a:moveTo>
                  <a:cubicBezTo>
                    <a:pt x="5" y="1"/>
                    <a:pt x="1" y="5"/>
                    <a:pt x="1" y="8"/>
                  </a:cubicBezTo>
                  <a:lnTo>
                    <a:pt x="1" y="29854"/>
                  </a:lnTo>
                  <a:cubicBezTo>
                    <a:pt x="1" y="29858"/>
                    <a:pt x="5" y="29862"/>
                    <a:pt x="8" y="29862"/>
                  </a:cubicBezTo>
                  <a:lnTo>
                    <a:pt x="15907" y="29862"/>
                  </a:lnTo>
                  <a:cubicBezTo>
                    <a:pt x="15913" y="29862"/>
                    <a:pt x="15916" y="29858"/>
                    <a:pt x="15916" y="29854"/>
                  </a:cubicBezTo>
                  <a:lnTo>
                    <a:pt x="15916" y="8"/>
                  </a:lnTo>
                  <a:cubicBezTo>
                    <a:pt x="15916" y="5"/>
                    <a:pt x="15911" y="1"/>
                    <a:pt x="15907"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6" name="Google Shape;1586;p27"/>
            <p:cNvSpPr/>
            <p:nvPr/>
          </p:nvSpPr>
          <p:spPr>
            <a:xfrm>
              <a:off x="5409152" y="2274021"/>
              <a:ext cx="619929" cy="1163239"/>
            </a:xfrm>
            <a:custGeom>
              <a:avLst/>
              <a:gdLst/>
              <a:ahLst/>
              <a:cxnLst/>
              <a:rect l="l" t="t" r="r" b="b"/>
              <a:pathLst>
                <a:path w="15915" h="29863" extrusionOk="0">
                  <a:moveTo>
                    <a:pt x="8" y="1"/>
                  </a:moveTo>
                  <a:cubicBezTo>
                    <a:pt x="4" y="1"/>
                    <a:pt x="1" y="5"/>
                    <a:pt x="1" y="8"/>
                  </a:cubicBezTo>
                  <a:lnTo>
                    <a:pt x="1" y="29854"/>
                  </a:lnTo>
                  <a:cubicBezTo>
                    <a:pt x="1" y="29858"/>
                    <a:pt x="4" y="29862"/>
                    <a:pt x="8" y="29862"/>
                  </a:cubicBezTo>
                  <a:lnTo>
                    <a:pt x="15907" y="29862"/>
                  </a:lnTo>
                  <a:cubicBezTo>
                    <a:pt x="15912" y="29862"/>
                    <a:pt x="15914" y="29858"/>
                    <a:pt x="15914" y="29854"/>
                  </a:cubicBezTo>
                  <a:lnTo>
                    <a:pt x="15914" y="8"/>
                  </a:lnTo>
                  <a:cubicBezTo>
                    <a:pt x="15914" y="5"/>
                    <a:pt x="15911" y="1"/>
                    <a:pt x="15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7" name="Google Shape;1587;p27"/>
            <p:cNvSpPr/>
            <p:nvPr/>
          </p:nvSpPr>
          <p:spPr>
            <a:xfrm>
              <a:off x="3437587" y="3323060"/>
              <a:ext cx="2672531" cy="304141"/>
            </a:xfrm>
            <a:custGeom>
              <a:avLst/>
              <a:gdLst/>
              <a:ahLst/>
              <a:cxnLst/>
              <a:rect l="l" t="t" r="r" b="b"/>
              <a:pathLst>
                <a:path w="68610" h="7808" extrusionOk="0">
                  <a:moveTo>
                    <a:pt x="10" y="1"/>
                  </a:moveTo>
                  <a:cubicBezTo>
                    <a:pt x="5" y="1"/>
                    <a:pt x="1" y="5"/>
                    <a:pt x="1" y="10"/>
                  </a:cubicBezTo>
                  <a:lnTo>
                    <a:pt x="1" y="7800"/>
                  </a:lnTo>
                  <a:cubicBezTo>
                    <a:pt x="1" y="7805"/>
                    <a:pt x="5" y="7808"/>
                    <a:pt x="10" y="7808"/>
                  </a:cubicBezTo>
                  <a:lnTo>
                    <a:pt x="68600" y="7808"/>
                  </a:lnTo>
                  <a:cubicBezTo>
                    <a:pt x="68605" y="7808"/>
                    <a:pt x="68610" y="7805"/>
                    <a:pt x="68610" y="7800"/>
                  </a:cubicBezTo>
                  <a:lnTo>
                    <a:pt x="68610" y="10"/>
                  </a:lnTo>
                  <a:cubicBezTo>
                    <a:pt x="68610" y="6"/>
                    <a:pt x="68605" y="3"/>
                    <a:pt x="68600"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8" name="Google Shape;1588;p27"/>
            <p:cNvSpPr/>
            <p:nvPr/>
          </p:nvSpPr>
          <p:spPr>
            <a:xfrm>
              <a:off x="3437587" y="3458728"/>
              <a:ext cx="2672531" cy="168470"/>
            </a:xfrm>
            <a:custGeom>
              <a:avLst/>
              <a:gdLst/>
              <a:ahLst/>
              <a:cxnLst/>
              <a:rect l="l" t="t" r="r" b="b"/>
              <a:pathLst>
                <a:path w="68610" h="4325" extrusionOk="0">
                  <a:moveTo>
                    <a:pt x="1" y="1"/>
                  </a:moveTo>
                  <a:lnTo>
                    <a:pt x="1" y="4317"/>
                  </a:lnTo>
                  <a:cubicBezTo>
                    <a:pt x="1" y="4322"/>
                    <a:pt x="5" y="4325"/>
                    <a:pt x="10" y="4325"/>
                  </a:cubicBezTo>
                  <a:lnTo>
                    <a:pt x="68600" y="4325"/>
                  </a:lnTo>
                  <a:cubicBezTo>
                    <a:pt x="68605" y="4325"/>
                    <a:pt x="68610" y="4322"/>
                    <a:pt x="68610" y="4317"/>
                  </a:cubicBezTo>
                  <a:lnTo>
                    <a:pt x="6861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89" name="Google Shape;1589;p27"/>
            <p:cNvSpPr/>
            <p:nvPr/>
          </p:nvSpPr>
          <p:spPr>
            <a:xfrm>
              <a:off x="3126871" y="2735206"/>
              <a:ext cx="620007" cy="892012"/>
            </a:xfrm>
            <a:custGeom>
              <a:avLst/>
              <a:gdLst/>
              <a:ahLst/>
              <a:cxnLst/>
              <a:rect l="l" t="t" r="r" b="b"/>
              <a:pathLst>
                <a:path w="15917" h="22900" extrusionOk="0">
                  <a:moveTo>
                    <a:pt x="12481" y="1617"/>
                  </a:moveTo>
                  <a:cubicBezTo>
                    <a:pt x="12482" y="1617"/>
                    <a:pt x="12483" y="1618"/>
                    <a:pt x="12483" y="1619"/>
                  </a:cubicBezTo>
                  <a:lnTo>
                    <a:pt x="12483" y="2613"/>
                  </a:lnTo>
                  <a:cubicBezTo>
                    <a:pt x="12484" y="2614"/>
                    <a:pt x="12482" y="2615"/>
                    <a:pt x="12481" y="2615"/>
                  </a:cubicBezTo>
                  <a:lnTo>
                    <a:pt x="6833" y="2615"/>
                  </a:lnTo>
                  <a:cubicBezTo>
                    <a:pt x="6832" y="2615"/>
                    <a:pt x="6831" y="2614"/>
                    <a:pt x="6831" y="2613"/>
                  </a:cubicBezTo>
                  <a:lnTo>
                    <a:pt x="6831" y="1619"/>
                  </a:lnTo>
                  <a:cubicBezTo>
                    <a:pt x="6831" y="1618"/>
                    <a:pt x="6832" y="1617"/>
                    <a:pt x="6833" y="1617"/>
                  </a:cubicBezTo>
                  <a:close/>
                  <a:moveTo>
                    <a:pt x="1342" y="1"/>
                  </a:moveTo>
                  <a:cubicBezTo>
                    <a:pt x="601" y="1"/>
                    <a:pt x="1" y="605"/>
                    <a:pt x="1" y="1350"/>
                  </a:cubicBezTo>
                  <a:lnTo>
                    <a:pt x="1" y="1618"/>
                  </a:lnTo>
                  <a:lnTo>
                    <a:pt x="4699" y="1618"/>
                  </a:lnTo>
                  <a:cubicBezTo>
                    <a:pt x="4909" y="1618"/>
                    <a:pt x="5081" y="1789"/>
                    <a:pt x="5081" y="2000"/>
                  </a:cubicBezTo>
                  <a:lnTo>
                    <a:pt x="5081" y="2234"/>
                  </a:lnTo>
                  <a:cubicBezTo>
                    <a:pt x="5081" y="2444"/>
                    <a:pt x="4910" y="2615"/>
                    <a:pt x="4699" y="2615"/>
                  </a:cubicBezTo>
                  <a:lnTo>
                    <a:pt x="1" y="2615"/>
                  </a:lnTo>
                  <a:lnTo>
                    <a:pt x="1" y="21553"/>
                  </a:lnTo>
                  <a:cubicBezTo>
                    <a:pt x="1" y="22298"/>
                    <a:pt x="602" y="22900"/>
                    <a:pt x="1342" y="22900"/>
                  </a:cubicBezTo>
                  <a:lnTo>
                    <a:pt x="14573" y="22900"/>
                  </a:lnTo>
                  <a:cubicBezTo>
                    <a:pt x="15315" y="22900"/>
                    <a:pt x="15917" y="22298"/>
                    <a:pt x="15917" y="21553"/>
                  </a:cubicBezTo>
                  <a:lnTo>
                    <a:pt x="15917" y="1350"/>
                  </a:lnTo>
                  <a:cubicBezTo>
                    <a:pt x="15915" y="605"/>
                    <a:pt x="15314" y="1"/>
                    <a:pt x="1457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0" name="Google Shape;1590;p27"/>
            <p:cNvSpPr/>
            <p:nvPr/>
          </p:nvSpPr>
          <p:spPr>
            <a:xfrm>
              <a:off x="3045852" y="2735206"/>
              <a:ext cx="620007" cy="892012"/>
            </a:xfrm>
            <a:custGeom>
              <a:avLst/>
              <a:gdLst/>
              <a:ahLst/>
              <a:cxnLst/>
              <a:rect l="l" t="t" r="r" b="b"/>
              <a:pathLst>
                <a:path w="15917" h="22900" extrusionOk="0">
                  <a:moveTo>
                    <a:pt x="7158" y="1617"/>
                  </a:moveTo>
                  <a:cubicBezTo>
                    <a:pt x="7159" y="1617"/>
                    <a:pt x="7161" y="1618"/>
                    <a:pt x="7161" y="1619"/>
                  </a:cubicBezTo>
                  <a:lnTo>
                    <a:pt x="7161" y="2613"/>
                  </a:lnTo>
                  <a:cubicBezTo>
                    <a:pt x="7159" y="2614"/>
                    <a:pt x="7159" y="2615"/>
                    <a:pt x="7158" y="2615"/>
                  </a:cubicBezTo>
                  <a:lnTo>
                    <a:pt x="1510" y="2615"/>
                  </a:lnTo>
                  <a:cubicBezTo>
                    <a:pt x="1509" y="2615"/>
                    <a:pt x="1508" y="2614"/>
                    <a:pt x="1508" y="2613"/>
                  </a:cubicBezTo>
                  <a:lnTo>
                    <a:pt x="1508" y="1619"/>
                  </a:lnTo>
                  <a:cubicBezTo>
                    <a:pt x="1508" y="1618"/>
                    <a:pt x="1509" y="1617"/>
                    <a:pt x="1510" y="1617"/>
                  </a:cubicBezTo>
                  <a:close/>
                  <a:moveTo>
                    <a:pt x="14561" y="1617"/>
                  </a:moveTo>
                  <a:cubicBezTo>
                    <a:pt x="14562" y="1617"/>
                    <a:pt x="14563" y="1618"/>
                    <a:pt x="14563" y="1619"/>
                  </a:cubicBezTo>
                  <a:lnTo>
                    <a:pt x="14563" y="2613"/>
                  </a:lnTo>
                  <a:cubicBezTo>
                    <a:pt x="14564" y="2614"/>
                    <a:pt x="14562" y="2615"/>
                    <a:pt x="14561" y="2615"/>
                  </a:cubicBezTo>
                  <a:lnTo>
                    <a:pt x="8913" y="2615"/>
                  </a:lnTo>
                  <a:cubicBezTo>
                    <a:pt x="8912" y="2615"/>
                    <a:pt x="8911" y="2614"/>
                    <a:pt x="8911" y="2613"/>
                  </a:cubicBezTo>
                  <a:lnTo>
                    <a:pt x="8911" y="1619"/>
                  </a:lnTo>
                  <a:cubicBezTo>
                    <a:pt x="8911" y="1618"/>
                    <a:pt x="8912" y="1617"/>
                    <a:pt x="8913" y="1617"/>
                  </a:cubicBezTo>
                  <a:close/>
                  <a:moveTo>
                    <a:pt x="1344" y="1"/>
                  </a:moveTo>
                  <a:cubicBezTo>
                    <a:pt x="602" y="1"/>
                    <a:pt x="1" y="605"/>
                    <a:pt x="1" y="1350"/>
                  </a:cubicBezTo>
                  <a:lnTo>
                    <a:pt x="1" y="21553"/>
                  </a:lnTo>
                  <a:cubicBezTo>
                    <a:pt x="1" y="22298"/>
                    <a:pt x="602" y="22900"/>
                    <a:pt x="1344" y="22900"/>
                  </a:cubicBezTo>
                  <a:lnTo>
                    <a:pt x="14575" y="22900"/>
                  </a:lnTo>
                  <a:cubicBezTo>
                    <a:pt x="15317" y="22900"/>
                    <a:pt x="15917" y="22298"/>
                    <a:pt x="15917" y="21553"/>
                  </a:cubicBezTo>
                  <a:lnTo>
                    <a:pt x="15917" y="1350"/>
                  </a:lnTo>
                  <a:cubicBezTo>
                    <a:pt x="15917" y="605"/>
                    <a:pt x="15316" y="1"/>
                    <a:pt x="145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1" name="Google Shape;1591;p27"/>
            <p:cNvSpPr/>
            <p:nvPr/>
          </p:nvSpPr>
          <p:spPr>
            <a:xfrm>
              <a:off x="3392910" y="2797956"/>
              <a:ext cx="43004" cy="39147"/>
            </a:xfrm>
            <a:custGeom>
              <a:avLst/>
              <a:gdLst/>
              <a:ahLst/>
              <a:cxnLst/>
              <a:rect l="l" t="t" r="r" b="b"/>
              <a:pathLst>
                <a:path w="1104" h="1005" extrusionOk="0">
                  <a:moveTo>
                    <a:pt x="385" y="0"/>
                  </a:moveTo>
                  <a:cubicBezTo>
                    <a:pt x="173" y="0"/>
                    <a:pt x="1" y="173"/>
                    <a:pt x="1" y="385"/>
                  </a:cubicBezTo>
                  <a:lnTo>
                    <a:pt x="1" y="619"/>
                  </a:lnTo>
                  <a:cubicBezTo>
                    <a:pt x="1" y="831"/>
                    <a:pt x="173" y="1004"/>
                    <a:pt x="385" y="1004"/>
                  </a:cubicBezTo>
                  <a:lnTo>
                    <a:pt x="1104" y="1004"/>
                  </a:lnTo>
                  <a:cubicBezTo>
                    <a:pt x="891" y="1004"/>
                    <a:pt x="718" y="831"/>
                    <a:pt x="719" y="619"/>
                  </a:cubicBezTo>
                  <a:lnTo>
                    <a:pt x="719" y="385"/>
                  </a:lnTo>
                  <a:cubicBezTo>
                    <a:pt x="719" y="173"/>
                    <a:pt x="891" y="0"/>
                    <a:pt x="1104"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2" name="Google Shape;1592;p27"/>
            <p:cNvSpPr/>
            <p:nvPr/>
          </p:nvSpPr>
          <p:spPr>
            <a:xfrm>
              <a:off x="3104552" y="2798190"/>
              <a:ext cx="42731" cy="38914"/>
            </a:xfrm>
            <a:custGeom>
              <a:avLst/>
              <a:gdLst/>
              <a:ahLst/>
              <a:cxnLst/>
              <a:rect l="l" t="t" r="r" b="b"/>
              <a:pathLst>
                <a:path w="1097" h="999" extrusionOk="0">
                  <a:moveTo>
                    <a:pt x="383" y="1"/>
                  </a:moveTo>
                  <a:cubicBezTo>
                    <a:pt x="172" y="1"/>
                    <a:pt x="1" y="172"/>
                    <a:pt x="1" y="383"/>
                  </a:cubicBezTo>
                  <a:lnTo>
                    <a:pt x="1" y="617"/>
                  </a:lnTo>
                  <a:cubicBezTo>
                    <a:pt x="1" y="827"/>
                    <a:pt x="172" y="998"/>
                    <a:pt x="383" y="998"/>
                  </a:cubicBezTo>
                  <a:lnTo>
                    <a:pt x="1097" y="998"/>
                  </a:lnTo>
                  <a:cubicBezTo>
                    <a:pt x="886" y="998"/>
                    <a:pt x="714" y="827"/>
                    <a:pt x="714" y="617"/>
                  </a:cubicBezTo>
                  <a:lnTo>
                    <a:pt x="714" y="383"/>
                  </a:lnTo>
                  <a:cubicBezTo>
                    <a:pt x="714" y="172"/>
                    <a:pt x="886" y="1"/>
                    <a:pt x="1097"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3" name="Google Shape;1593;p27"/>
            <p:cNvSpPr/>
            <p:nvPr/>
          </p:nvSpPr>
          <p:spPr>
            <a:xfrm>
              <a:off x="3109187" y="2976743"/>
              <a:ext cx="493411" cy="527144"/>
            </a:xfrm>
            <a:custGeom>
              <a:avLst/>
              <a:gdLst/>
              <a:ahLst/>
              <a:cxnLst/>
              <a:rect l="l" t="t" r="r" b="b"/>
              <a:pathLst>
                <a:path w="12667" h="13533" extrusionOk="0">
                  <a:moveTo>
                    <a:pt x="8" y="0"/>
                  </a:moveTo>
                  <a:cubicBezTo>
                    <a:pt x="5" y="0"/>
                    <a:pt x="1" y="4"/>
                    <a:pt x="1" y="9"/>
                  </a:cubicBezTo>
                  <a:lnTo>
                    <a:pt x="1" y="13525"/>
                  </a:lnTo>
                  <a:cubicBezTo>
                    <a:pt x="1" y="13529"/>
                    <a:pt x="3" y="13532"/>
                    <a:pt x="8" y="13532"/>
                  </a:cubicBezTo>
                  <a:lnTo>
                    <a:pt x="12659" y="13532"/>
                  </a:lnTo>
                  <a:cubicBezTo>
                    <a:pt x="12663" y="13532"/>
                    <a:pt x="12667" y="13529"/>
                    <a:pt x="12667" y="13525"/>
                  </a:cubicBezTo>
                  <a:lnTo>
                    <a:pt x="12667" y="9"/>
                  </a:lnTo>
                  <a:cubicBezTo>
                    <a:pt x="12667" y="5"/>
                    <a:pt x="12664" y="0"/>
                    <a:pt x="12659"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4" name="Google Shape;1594;p27"/>
            <p:cNvSpPr/>
            <p:nvPr/>
          </p:nvSpPr>
          <p:spPr>
            <a:xfrm>
              <a:off x="5196127" y="2499121"/>
              <a:ext cx="822365" cy="827741"/>
            </a:xfrm>
            <a:custGeom>
              <a:avLst/>
              <a:gdLst/>
              <a:ahLst/>
              <a:cxnLst/>
              <a:rect l="l" t="t" r="r" b="b"/>
              <a:pathLst>
                <a:path w="21112" h="21250" extrusionOk="0">
                  <a:moveTo>
                    <a:pt x="4848" y="1"/>
                  </a:moveTo>
                  <a:cubicBezTo>
                    <a:pt x="3951" y="1"/>
                    <a:pt x="3112" y="465"/>
                    <a:pt x="2653" y="1241"/>
                  </a:cubicBezTo>
                  <a:cubicBezTo>
                    <a:pt x="1" y="5703"/>
                    <a:pt x="134" y="13247"/>
                    <a:pt x="497" y="17657"/>
                  </a:cubicBezTo>
                  <a:cubicBezTo>
                    <a:pt x="580" y="18661"/>
                    <a:pt x="673" y="19502"/>
                    <a:pt x="750" y="20108"/>
                  </a:cubicBezTo>
                  <a:cubicBezTo>
                    <a:pt x="758" y="20169"/>
                    <a:pt x="764" y="20225"/>
                    <a:pt x="771" y="20281"/>
                  </a:cubicBezTo>
                  <a:cubicBezTo>
                    <a:pt x="843" y="20841"/>
                    <a:pt x="896" y="21156"/>
                    <a:pt x="896" y="21156"/>
                  </a:cubicBezTo>
                  <a:lnTo>
                    <a:pt x="12734" y="21156"/>
                  </a:lnTo>
                  <a:cubicBezTo>
                    <a:pt x="12734" y="21156"/>
                    <a:pt x="13401" y="21250"/>
                    <a:pt x="14302" y="21250"/>
                  </a:cubicBezTo>
                  <a:cubicBezTo>
                    <a:pt x="15846" y="21250"/>
                    <a:pt x="18076" y="20974"/>
                    <a:pt x="18804" y="19473"/>
                  </a:cubicBezTo>
                  <a:cubicBezTo>
                    <a:pt x="19958" y="17095"/>
                    <a:pt x="17851" y="11427"/>
                    <a:pt x="18101" y="8286"/>
                  </a:cubicBezTo>
                  <a:cubicBezTo>
                    <a:pt x="18353" y="5149"/>
                    <a:pt x="21111" y="3348"/>
                    <a:pt x="19588" y="1834"/>
                  </a:cubicBezTo>
                  <a:cubicBezTo>
                    <a:pt x="19422" y="1669"/>
                    <a:pt x="19101" y="1517"/>
                    <a:pt x="18660" y="1379"/>
                  </a:cubicBezTo>
                  <a:cubicBezTo>
                    <a:pt x="17434" y="991"/>
                    <a:pt x="15280" y="702"/>
                    <a:pt x="12980" y="490"/>
                  </a:cubicBezTo>
                  <a:cubicBezTo>
                    <a:pt x="11878" y="390"/>
                    <a:pt x="10742" y="305"/>
                    <a:pt x="9657" y="235"/>
                  </a:cubicBezTo>
                  <a:cubicBezTo>
                    <a:pt x="7790" y="116"/>
                    <a:pt x="6077" y="45"/>
                    <a:pt x="4945" y="3"/>
                  </a:cubicBezTo>
                  <a:cubicBezTo>
                    <a:pt x="4913" y="1"/>
                    <a:pt x="4880" y="1"/>
                    <a:pt x="4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5" name="Google Shape;1595;p27"/>
            <p:cNvSpPr/>
            <p:nvPr/>
          </p:nvSpPr>
          <p:spPr>
            <a:xfrm>
              <a:off x="5226159" y="2552796"/>
              <a:ext cx="792333" cy="774064"/>
            </a:xfrm>
            <a:custGeom>
              <a:avLst/>
              <a:gdLst/>
              <a:ahLst/>
              <a:cxnLst/>
              <a:rect l="l" t="t" r="r" b="b"/>
              <a:pathLst>
                <a:path w="20341" h="19872" extrusionOk="0">
                  <a:moveTo>
                    <a:pt x="17889" y="1"/>
                  </a:moveTo>
                  <a:cubicBezTo>
                    <a:pt x="17889" y="1"/>
                    <a:pt x="13434" y="353"/>
                    <a:pt x="13836" y="5945"/>
                  </a:cubicBezTo>
                  <a:cubicBezTo>
                    <a:pt x="14236" y="11537"/>
                    <a:pt x="15173" y="17330"/>
                    <a:pt x="13233" y="18847"/>
                  </a:cubicBezTo>
                  <a:cubicBezTo>
                    <a:pt x="12588" y="19353"/>
                    <a:pt x="10851" y="19522"/>
                    <a:pt x="8821" y="19522"/>
                  </a:cubicBezTo>
                  <a:cubicBezTo>
                    <a:pt x="5491" y="19522"/>
                    <a:pt x="1373" y="19067"/>
                    <a:pt x="0" y="18903"/>
                  </a:cubicBezTo>
                  <a:lnTo>
                    <a:pt x="0" y="18903"/>
                  </a:lnTo>
                  <a:cubicBezTo>
                    <a:pt x="72" y="19463"/>
                    <a:pt x="125" y="19778"/>
                    <a:pt x="125" y="19778"/>
                  </a:cubicBezTo>
                  <a:lnTo>
                    <a:pt x="11963" y="19778"/>
                  </a:lnTo>
                  <a:cubicBezTo>
                    <a:pt x="11963" y="19778"/>
                    <a:pt x="12630" y="19872"/>
                    <a:pt x="13531" y="19872"/>
                  </a:cubicBezTo>
                  <a:cubicBezTo>
                    <a:pt x="15075" y="19872"/>
                    <a:pt x="17305" y="19596"/>
                    <a:pt x="18033" y="18095"/>
                  </a:cubicBezTo>
                  <a:cubicBezTo>
                    <a:pt x="19187" y="15717"/>
                    <a:pt x="17080" y="10049"/>
                    <a:pt x="17330" y="6908"/>
                  </a:cubicBezTo>
                  <a:cubicBezTo>
                    <a:pt x="17582" y="3771"/>
                    <a:pt x="20340" y="1970"/>
                    <a:pt x="18817" y="456"/>
                  </a:cubicBezTo>
                  <a:cubicBezTo>
                    <a:pt x="18651" y="291"/>
                    <a:pt x="18330" y="139"/>
                    <a:pt x="17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6" name="Google Shape;1596;p27"/>
            <p:cNvSpPr/>
            <p:nvPr/>
          </p:nvSpPr>
          <p:spPr>
            <a:xfrm>
              <a:off x="5210539" y="2508236"/>
              <a:ext cx="497112" cy="814964"/>
            </a:xfrm>
            <a:custGeom>
              <a:avLst/>
              <a:gdLst/>
              <a:ahLst/>
              <a:cxnLst/>
              <a:rect l="l" t="t" r="r" b="b"/>
              <a:pathLst>
                <a:path w="12762" h="20922" extrusionOk="0">
                  <a:moveTo>
                    <a:pt x="9287" y="1"/>
                  </a:moveTo>
                  <a:cubicBezTo>
                    <a:pt x="6729" y="1560"/>
                    <a:pt x="4785" y="5148"/>
                    <a:pt x="2735" y="6848"/>
                  </a:cubicBezTo>
                  <a:cubicBezTo>
                    <a:pt x="1120" y="8190"/>
                    <a:pt x="0" y="13260"/>
                    <a:pt x="128" y="17423"/>
                  </a:cubicBezTo>
                  <a:cubicBezTo>
                    <a:pt x="156" y="18293"/>
                    <a:pt x="237" y="19126"/>
                    <a:pt x="381" y="19874"/>
                  </a:cubicBezTo>
                  <a:cubicBezTo>
                    <a:pt x="451" y="20245"/>
                    <a:pt x="537" y="20597"/>
                    <a:pt x="640" y="20922"/>
                  </a:cubicBezTo>
                  <a:lnTo>
                    <a:pt x="8577" y="20922"/>
                  </a:lnTo>
                  <a:cubicBezTo>
                    <a:pt x="8975" y="20244"/>
                    <a:pt x="9710" y="19005"/>
                    <a:pt x="10039" y="18045"/>
                  </a:cubicBezTo>
                  <a:cubicBezTo>
                    <a:pt x="11324" y="14284"/>
                    <a:pt x="9425" y="13213"/>
                    <a:pt x="9644" y="10138"/>
                  </a:cubicBezTo>
                  <a:cubicBezTo>
                    <a:pt x="9864" y="7061"/>
                    <a:pt x="11210" y="7311"/>
                    <a:pt x="12064" y="4257"/>
                  </a:cubicBezTo>
                  <a:cubicBezTo>
                    <a:pt x="12469" y="2804"/>
                    <a:pt x="12761" y="1290"/>
                    <a:pt x="12609" y="256"/>
                  </a:cubicBezTo>
                  <a:cubicBezTo>
                    <a:pt x="11508" y="156"/>
                    <a:pt x="10372" y="71"/>
                    <a:pt x="9287" y="1"/>
                  </a:cubicBezTo>
                  <a:close/>
                </a:path>
              </a:pathLst>
            </a:custGeom>
            <a:solidFill>
              <a:srgbClr val="60606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7" name="Google Shape;1597;p27"/>
            <p:cNvSpPr/>
            <p:nvPr/>
          </p:nvSpPr>
          <p:spPr>
            <a:xfrm>
              <a:off x="3687655" y="2821950"/>
              <a:ext cx="1754148" cy="778388"/>
            </a:xfrm>
            <a:custGeom>
              <a:avLst/>
              <a:gdLst/>
              <a:ahLst/>
              <a:cxnLst/>
              <a:rect l="l" t="t" r="r" b="b"/>
              <a:pathLst>
                <a:path w="45033" h="19983" extrusionOk="0">
                  <a:moveTo>
                    <a:pt x="28127" y="1"/>
                  </a:moveTo>
                  <a:cubicBezTo>
                    <a:pt x="27511" y="1"/>
                    <a:pt x="26865" y="57"/>
                    <a:pt x="26194" y="187"/>
                  </a:cubicBezTo>
                  <a:cubicBezTo>
                    <a:pt x="22009" y="993"/>
                    <a:pt x="19938" y="2632"/>
                    <a:pt x="16232" y="2632"/>
                  </a:cubicBezTo>
                  <a:cubicBezTo>
                    <a:pt x="15183" y="2632"/>
                    <a:pt x="14002" y="2501"/>
                    <a:pt x="12606" y="2182"/>
                  </a:cubicBezTo>
                  <a:cubicBezTo>
                    <a:pt x="11450" y="1918"/>
                    <a:pt x="10347" y="1810"/>
                    <a:pt x="9316" y="1810"/>
                  </a:cubicBezTo>
                  <a:cubicBezTo>
                    <a:pt x="7472" y="1810"/>
                    <a:pt x="5857" y="2155"/>
                    <a:pt x="4582" y="2571"/>
                  </a:cubicBezTo>
                  <a:lnTo>
                    <a:pt x="4581" y="2571"/>
                  </a:lnTo>
                  <a:cubicBezTo>
                    <a:pt x="2664" y="3195"/>
                    <a:pt x="1517" y="3974"/>
                    <a:pt x="1517" y="3974"/>
                  </a:cubicBezTo>
                  <a:cubicBezTo>
                    <a:pt x="1609" y="9225"/>
                    <a:pt x="0" y="18257"/>
                    <a:pt x="1015" y="18927"/>
                  </a:cubicBezTo>
                  <a:cubicBezTo>
                    <a:pt x="2031" y="19598"/>
                    <a:pt x="4632" y="19312"/>
                    <a:pt x="9554" y="19834"/>
                  </a:cubicBezTo>
                  <a:cubicBezTo>
                    <a:pt x="10527" y="19937"/>
                    <a:pt x="11656" y="19983"/>
                    <a:pt x="12893" y="19983"/>
                  </a:cubicBezTo>
                  <a:cubicBezTo>
                    <a:pt x="17916" y="19983"/>
                    <a:pt x="24728" y="19230"/>
                    <a:pt x="30172" y="18512"/>
                  </a:cubicBezTo>
                  <a:cubicBezTo>
                    <a:pt x="31211" y="18375"/>
                    <a:pt x="32241" y="18320"/>
                    <a:pt x="33243" y="18320"/>
                  </a:cubicBezTo>
                  <a:cubicBezTo>
                    <a:pt x="37322" y="18320"/>
                    <a:pt x="40944" y="19231"/>
                    <a:pt x="42856" y="19231"/>
                  </a:cubicBezTo>
                  <a:cubicBezTo>
                    <a:pt x="43543" y="19231"/>
                    <a:pt x="44009" y="19113"/>
                    <a:pt x="44197" y="18793"/>
                  </a:cubicBezTo>
                  <a:cubicBezTo>
                    <a:pt x="45033" y="17365"/>
                    <a:pt x="44788" y="16349"/>
                    <a:pt x="43953" y="12050"/>
                  </a:cubicBezTo>
                  <a:cubicBezTo>
                    <a:pt x="43800" y="11264"/>
                    <a:pt x="43414" y="10453"/>
                    <a:pt x="42884" y="9655"/>
                  </a:cubicBezTo>
                  <a:cubicBezTo>
                    <a:pt x="40524" y="6096"/>
                    <a:pt x="35321" y="2773"/>
                    <a:pt x="35321" y="2773"/>
                  </a:cubicBezTo>
                  <a:cubicBezTo>
                    <a:pt x="35321" y="2773"/>
                    <a:pt x="32443" y="1"/>
                    <a:pt x="28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8" name="Google Shape;1598;p27"/>
            <p:cNvSpPr/>
            <p:nvPr/>
          </p:nvSpPr>
          <p:spPr>
            <a:xfrm>
              <a:off x="3687655" y="2922056"/>
              <a:ext cx="1754148" cy="678280"/>
            </a:xfrm>
            <a:custGeom>
              <a:avLst/>
              <a:gdLst/>
              <a:ahLst/>
              <a:cxnLst/>
              <a:rect l="l" t="t" r="r" b="b"/>
              <a:pathLst>
                <a:path w="45033" h="17413" extrusionOk="0">
                  <a:moveTo>
                    <a:pt x="4581" y="1"/>
                  </a:moveTo>
                  <a:cubicBezTo>
                    <a:pt x="2664" y="625"/>
                    <a:pt x="1517" y="1404"/>
                    <a:pt x="1517" y="1404"/>
                  </a:cubicBezTo>
                  <a:cubicBezTo>
                    <a:pt x="1609" y="6655"/>
                    <a:pt x="0" y="15687"/>
                    <a:pt x="1015" y="16357"/>
                  </a:cubicBezTo>
                  <a:cubicBezTo>
                    <a:pt x="2031" y="17028"/>
                    <a:pt x="4632" y="16742"/>
                    <a:pt x="9554" y="17264"/>
                  </a:cubicBezTo>
                  <a:cubicBezTo>
                    <a:pt x="10527" y="17367"/>
                    <a:pt x="11656" y="17413"/>
                    <a:pt x="12893" y="17413"/>
                  </a:cubicBezTo>
                  <a:cubicBezTo>
                    <a:pt x="17916" y="17413"/>
                    <a:pt x="24728" y="16660"/>
                    <a:pt x="30172" y="15942"/>
                  </a:cubicBezTo>
                  <a:cubicBezTo>
                    <a:pt x="31211" y="15805"/>
                    <a:pt x="32241" y="15750"/>
                    <a:pt x="33243" y="15750"/>
                  </a:cubicBezTo>
                  <a:cubicBezTo>
                    <a:pt x="37322" y="15750"/>
                    <a:pt x="40944" y="16661"/>
                    <a:pt x="42856" y="16661"/>
                  </a:cubicBezTo>
                  <a:cubicBezTo>
                    <a:pt x="43543" y="16661"/>
                    <a:pt x="44009" y="16543"/>
                    <a:pt x="44197" y="16223"/>
                  </a:cubicBezTo>
                  <a:cubicBezTo>
                    <a:pt x="45033" y="14795"/>
                    <a:pt x="44788" y="13779"/>
                    <a:pt x="43953" y="9479"/>
                  </a:cubicBezTo>
                  <a:cubicBezTo>
                    <a:pt x="43800" y="8693"/>
                    <a:pt x="43414" y="7881"/>
                    <a:pt x="42884" y="7083"/>
                  </a:cubicBezTo>
                  <a:cubicBezTo>
                    <a:pt x="42457" y="7745"/>
                    <a:pt x="41871" y="8013"/>
                    <a:pt x="41187" y="8013"/>
                  </a:cubicBezTo>
                  <a:cubicBezTo>
                    <a:pt x="38296" y="8013"/>
                    <a:pt x="33644" y="3229"/>
                    <a:pt x="31727" y="3229"/>
                  </a:cubicBezTo>
                  <a:cubicBezTo>
                    <a:pt x="31616" y="3229"/>
                    <a:pt x="31515" y="3245"/>
                    <a:pt x="31423" y="3279"/>
                  </a:cubicBezTo>
                  <a:cubicBezTo>
                    <a:pt x="28919" y="4202"/>
                    <a:pt x="36804" y="8458"/>
                    <a:pt x="34427" y="10003"/>
                  </a:cubicBezTo>
                  <a:cubicBezTo>
                    <a:pt x="33563" y="10565"/>
                    <a:pt x="32335" y="10696"/>
                    <a:pt x="31020" y="10696"/>
                  </a:cubicBezTo>
                  <a:cubicBezTo>
                    <a:pt x="29875" y="10696"/>
                    <a:pt x="28666" y="10596"/>
                    <a:pt x="27575" y="10596"/>
                  </a:cubicBezTo>
                  <a:cubicBezTo>
                    <a:pt x="26476" y="10596"/>
                    <a:pt x="25498" y="10697"/>
                    <a:pt x="24831" y="11102"/>
                  </a:cubicBezTo>
                  <a:cubicBezTo>
                    <a:pt x="23726" y="11772"/>
                    <a:pt x="22204" y="12359"/>
                    <a:pt x="20375" y="12359"/>
                  </a:cubicBezTo>
                  <a:cubicBezTo>
                    <a:pt x="18747" y="12359"/>
                    <a:pt x="16875" y="11894"/>
                    <a:pt x="14838" y="10607"/>
                  </a:cubicBezTo>
                  <a:cubicBezTo>
                    <a:pt x="10513" y="7875"/>
                    <a:pt x="5144" y="10059"/>
                    <a:pt x="3308" y="5852"/>
                  </a:cubicBezTo>
                  <a:cubicBezTo>
                    <a:pt x="1496" y="1696"/>
                    <a:pt x="4508" y="41"/>
                    <a:pt x="4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99" name="Google Shape;1599;p27"/>
            <p:cNvSpPr/>
            <p:nvPr/>
          </p:nvSpPr>
          <p:spPr>
            <a:xfrm>
              <a:off x="4989723" y="2746268"/>
              <a:ext cx="602751" cy="592896"/>
            </a:xfrm>
            <a:custGeom>
              <a:avLst/>
              <a:gdLst/>
              <a:ahLst/>
              <a:cxnLst/>
              <a:rect l="l" t="t" r="r" b="b"/>
              <a:pathLst>
                <a:path w="15474" h="15221" extrusionOk="0">
                  <a:moveTo>
                    <a:pt x="6600" y="1"/>
                  </a:moveTo>
                  <a:cubicBezTo>
                    <a:pt x="5837" y="1"/>
                    <a:pt x="4040" y="1274"/>
                    <a:pt x="2827" y="1905"/>
                  </a:cubicBezTo>
                  <a:cubicBezTo>
                    <a:pt x="1246" y="2728"/>
                    <a:pt x="390" y="3257"/>
                    <a:pt x="107" y="3437"/>
                  </a:cubicBezTo>
                  <a:cubicBezTo>
                    <a:pt x="36" y="3484"/>
                    <a:pt x="1" y="3507"/>
                    <a:pt x="1" y="3507"/>
                  </a:cubicBezTo>
                  <a:lnTo>
                    <a:pt x="1180" y="4260"/>
                  </a:lnTo>
                  <a:lnTo>
                    <a:pt x="1895" y="4716"/>
                  </a:lnTo>
                  <a:cubicBezTo>
                    <a:pt x="1895" y="4716"/>
                    <a:pt x="9102" y="9316"/>
                    <a:pt x="10400" y="13492"/>
                  </a:cubicBezTo>
                  <a:cubicBezTo>
                    <a:pt x="12977" y="15017"/>
                    <a:pt x="13866" y="15220"/>
                    <a:pt x="13866" y="15220"/>
                  </a:cubicBezTo>
                  <a:cubicBezTo>
                    <a:pt x="13866" y="15220"/>
                    <a:pt x="14921" y="12128"/>
                    <a:pt x="15059" y="11118"/>
                  </a:cubicBezTo>
                  <a:cubicBezTo>
                    <a:pt x="15197" y="10107"/>
                    <a:pt x="15473" y="9639"/>
                    <a:pt x="15454" y="8208"/>
                  </a:cubicBezTo>
                  <a:cubicBezTo>
                    <a:pt x="15451" y="7973"/>
                    <a:pt x="15279" y="7455"/>
                    <a:pt x="15047" y="6857"/>
                  </a:cubicBezTo>
                  <a:cubicBezTo>
                    <a:pt x="14869" y="6400"/>
                    <a:pt x="14977" y="6194"/>
                    <a:pt x="14776" y="5733"/>
                  </a:cubicBezTo>
                  <a:cubicBezTo>
                    <a:pt x="14445" y="4980"/>
                    <a:pt x="14345" y="4437"/>
                    <a:pt x="13731" y="3640"/>
                  </a:cubicBezTo>
                  <a:cubicBezTo>
                    <a:pt x="13293" y="3073"/>
                    <a:pt x="12270" y="2688"/>
                    <a:pt x="11626" y="2375"/>
                  </a:cubicBezTo>
                  <a:lnTo>
                    <a:pt x="10300" y="1754"/>
                  </a:lnTo>
                  <a:cubicBezTo>
                    <a:pt x="10249" y="1738"/>
                    <a:pt x="7382" y="98"/>
                    <a:pt x="6676" y="5"/>
                  </a:cubicBezTo>
                  <a:cubicBezTo>
                    <a:pt x="6652" y="2"/>
                    <a:pt x="6627" y="1"/>
                    <a:pt x="6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0" name="Google Shape;1600;p27"/>
            <p:cNvSpPr/>
            <p:nvPr/>
          </p:nvSpPr>
          <p:spPr>
            <a:xfrm>
              <a:off x="5342000" y="3072603"/>
              <a:ext cx="89591" cy="154836"/>
            </a:xfrm>
            <a:custGeom>
              <a:avLst/>
              <a:gdLst/>
              <a:ahLst/>
              <a:cxnLst/>
              <a:rect l="l" t="t" r="r" b="b"/>
              <a:pathLst>
                <a:path w="2300" h="3975" extrusionOk="0">
                  <a:moveTo>
                    <a:pt x="2300" y="0"/>
                  </a:moveTo>
                  <a:lnTo>
                    <a:pt x="2300" y="0"/>
                  </a:lnTo>
                  <a:cubicBezTo>
                    <a:pt x="2300" y="1"/>
                    <a:pt x="1721" y="1811"/>
                    <a:pt x="1298" y="1987"/>
                  </a:cubicBezTo>
                  <a:cubicBezTo>
                    <a:pt x="883" y="2159"/>
                    <a:pt x="27" y="2619"/>
                    <a:pt x="1" y="2633"/>
                  </a:cubicBezTo>
                  <a:cubicBezTo>
                    <a:pt x="333" y="3077"/>
                    <a:pt x="627" y="3525"/>
                    <a:pt x="868" y="3974"/>
                  </a:cubicBezTo>
                  <a:cubicBezTo>
                    <a:pt x="868" y="3974"/>
                    <a:pt x="1696" y="2685"/>
                    <a:pt x="1895" y="2213"/>
                  </a:cubicBezTo>
                  <a:cubicBezTo>
                    <a:pt x="2093" y="1742"/>
                    <a:pt x="2300" y="1"/>
                    <a:pt x="230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1" name="Google Shape;1601;p27"/>
            <p:cNvSpPr/>
            <p:nvPr/>
          </p:nvSpPr>
          <p:spPr>
            <a:xfrm>
              <a:off x="5350180" y="2356871"/>
              <a:ext cx="333784" cy="427465"/>
            </a:xfrm>
            <a:custGeom>
              <a:avLst/>
              <a:gdLst/>
              <a:ahLst/>
              <a:cxnLst/>
              <a:rect l="l" t="t" r="r" b="b"/>
              <a:pathLst>
                <a:path w="8569" h="10974" extrusionOk="0">
                  <a:moveTo>
                    <a:pt x="3043" y="0"/>
                  </a:moveTo>
                  <a:cubicBezTo>
                    <a:pt x="2116" y="0"/>
                    <a:pt x="1838" y="642"/>
                    <a:pt x="1409" y="1163"/>
                  </a:cubicBezTo>
                  <a:cubicBezTo>
                    <a:pt x="878" y="1809"/>
                    <a:pt x="681" y="3036"/>
                    <a:pt x="664" y="3516"/>
                  </a:cubicBezTo>
                  <a:cubicBezTo>
                    <a:pt x="647" y="3996"/>
                    <a:pt x="581" y="3996"/>
                    <a:pt x="290" y="4544"/>
                  </a:cubicBezTo>
                  <a:cubicBezTo>
                    <a:pt x="1" y="5091"/>
                    <a:pt x="290" y="5741"/>
                    <a:pt x="290" y="5741"/>
                  </a:cubicBezTo>
                  <a:cubicBezTo>
                    <a:pt x="318" y="5741"/>
                    <a:pt x="346" y="5740"/>
                    <a:pt x="373" y="5740"/>
                  </a:cubicBezTo>
                  <a:cubicBezTo>
                    <a:pt x="4995" y="5740"/>
                    <a:pt x="4024" y="10973"/>
                    <a:pt x="5007" y="10973"/>
                  </a:cubicBezTo>
                  <a:cubicBezTo>
                    <a:pt x="5014" y="10973"/>
                    <a:pt x="5021" y="10973"/>
                    <a:pt x="5027" y="10972"/>
                  </a:cubicBezTo>
                  <a:cubicBezTo>
                    <a:pt x="6047" y="10902"/>
                    <a:pt x="5590" y="10276"/>
                    <a:pt x="6204" y="9478"/>
                  </a:cubicBezTo>
                  <a:cubicBezTo>
                    <a:pt x="6820" y="8679"/>
                    <a:pt x="7103" y="7662"/>
                    <a:pt x="7625" y="6366"/>
                  </a:cubicBezTo>
                  <a:cubicBezTo>
                    <a:pt x="8030" y="5358"/>
                    <a:pt x="8569" y="5306"/>
                    <a:pt x="8097" y="3988"/>
                  </a:cubicBezTo>
                  <a:cubicBezTo>
                    <a:pt x="7812" y="3194"/>
                    <a:pt x="7236" y="1628"/>
                    <a:pt x="6060" y="1527"/>
                  </a:cubicBezTo>
                  <a:cubicBezTo>
                    <a:pt x="4883" y="1429"/>
                    <a:pt x="4535" y="313"/>
                    <a:pt x="3825" y="119"/>
                  </a:cubicBezTo>
                  <a:cubicBezTo>
                    <a:pt x="3520" y="37"/>
                    <a:pt x="3263" y="0"/>
                    <a:pt x="3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2" name="Google Shape;1602;p27"/>
            <p:cNvSpPr/>
            <p:nvPr/>
          </p:nvSpPr>
          <p:spPr>
            <a:xfrm>
              <a:off x="5334249" y="2670313"/>
              <a:ext cx="314269" cy="245206"/>
            </a:xfrm>
            <a:custGeom>
              <a:avLst/>
              <a:gdLst/>
              <a:ahLst/>
              <a:cxnLst/>
              <a:rect l="l" t="t" r="r" b="b"/>
              <a:pathLst>
                <a:path w="8068" h="6295" extrusionOk="0">
                  <a:moveTo>
                    <a:pt x="6837" y="1"/>
                  </a:moveTo>
                  <a:cubicBezTo>
                    <a:pt x="6739" y="1"/>
                    <a:pt x="6637" y="12"/>
                    <a:pt x="6531" y="34"/>
                  </a:cubicBezTo>
                  <a:lnTo>
                    <a:pt x="6115" y="151"/>
                  </a:lnTo>
                  <a:cubicBezTo>
                    <a:pt x="6115" y="151"/>
                    <a:pt x="5375" y="2638"/>
                    <a:pt x="2102" y="2638"/>
                  </a:cubicBezTo>
                  <a:cubicBezTo>
                    <a:pt x="1608" y="2638"/>
                    <a:pt x="1056" y="2581"/>
                    <a:pt x="440" y="2451"/>
                  </a:cubicBezTo>
                  <a:lnTo>
                    <a:pt x="440" y="2451"/>
                  </a:lnTo>
                  <a:cubicBezTo>
                    <a:pt x="440" y="2451"/>
                    <a:pt x="745" y="4105"/>
                    <a:pt x="51" y="5440"/>
                  </a:cubicBezTo>
                  <a:cubicBezTo>
                    <a:pt x="0" y="5540"/>
                    <a:pt x="33" y="5662"/>
                    <a:pt x="131" y="5718"/>
                  </a:cubicBezTo>
                  <a:cubicBezTo>
                    <a:pt x="254" y="5788"/>
                    <a:pt x="441" y="5882"/>
                    <a:pt x="679" y="5975"/>
                  </a:cubicBezTo>
                  <a:cubicBezTo>
                    <a:pt x="1100" y="6138"/>
                    <a:pt x="1685" y="6294"/>
                    <a:pt x="2378" y="6294"/>
                  </a:cubicBezTo>
                  <a:cubicBezTo>
                    <a:pt x="3114" y="6294"/>
                    <a:pt x="3972" y="6118"/>
                    <a:pt x="4886" y="5586"/>
                  </a:cubicBezTo>
                  <a:cubicBezTo>
                    <a:pt x="4886" y="5586"/>
                    <a:pt x="4594" y="4624"/>
                    <a:pt x="5655" y="2444"/>
                  </a:cubicBezTo>
                  <a:cubicBezTo>
                    <a:pt x="5655" y="2444"/>
                    <a:pt x="5796" y="2551"/>
                    <a:pt x="6036" y="2551"/>
                  </a:cubicBezTo>
                  <a:cubicBezTo>
                    <a:pt x="6321" y="2551"/>
                    <a:pt x="6748" y="2400"/>
                    <a:pt x="7250" y="1741"/>
                  </a:cubicBezTo>
                  <a:cubicBezTo>
                    <a:pt x="8068" y="663"/>
                    <a:pt x="7601" y="1"/>
                    <a:pt x="6837"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3" name="Google Shape;1603;p27"/>
            <p:cNvSpPr/>
            <p:nvPr/>
          </p:nvSpPr>
          <p:spPr>
            <a:xfrm>
              <a:off x="5313566" y="2470920"/>
              <a:ext cx="296234" cy="313451"/>
            </a:xfrm>
            <a:custGeom>
              <a:avLst/>
              <a:gdLst/>
              <a:ahLst/>
              <a:cxnLst/>
              <a:rect l="l" t="t" r="r" b="b"/>
              <a:pathLst>
                <a:path w="7605" h="8047" extrusionOk="0">
                  <a:moveTo>
                    <a:pt x="3533" y="1"/>
                  </a:moveTo>
                  <a:cubicBezTo>
                    <a:pt x="3164" y="1"/>
                    <a:pt x="2779" y="46"/>
                    <a:pt x="2382" y="151"/>
                  </a:cubicBezTo>
                  <a:cubicBezTo>
                    <a:pt x="2381" y="151"/>
                    <a:pt x="2380" y="152"/>
                    <a:pt x="2379" y="152"/>
                  </a:cubicBezTo>
                  <a:cubicBezTo>
                    <a:pt x="2150" y="211"/>
                    <a:pt x="1971" y="389"/>
                    <a:pt x="1900" y="615"/>
                  </a:cubicBezTo>
                  <a:lnTo>
                    <a:pt x="1504" y="1919"/>
                  </a:lnTo>
                  <a:lnTo>
                    <a:pt x="1234" y="2803"/>
                  </a:lnTo>
                  <a:lnTo>
                    <a:pt x="1230" y="2814"/>
                  </a:lnTo>
                  <a:lnTo>
                    <a:pt x="724" y="3901"/>
                  </a:lnTo>
                  <a:lnTo>
                    <a:pt x="538" y="4299"/>
                  </a:lnTo>
                  <a:cubicBezTo>
                    <a:pt x="232" y="4969"/>
                    <a:pt x="0" y="5614"/>
                    <a:pt x="125" y="6349"/>
                  </a:cubicBezTo>
                  <a:cubicBezTo>
                    <a:pt x="171" y="6616"/>
                    <a:pt x="250" y="6868"/>
                    <a:pt x="373" y="7052"/>
                  </a:cubicBezTo>
                  <a:cubicBezTo>
                    <a:pt x="376" y="7059"/>
                    <a:pt x="380" y="7064"/>
                    <a:pt x="384" y="7070"/>
                  </a:cubicBezTo>
                  <a:cubicBezTo>
                    <a:pt x="403" y="7098"/>
                    <a:pt x="424" y="7127"/>
                    <a:pt x="447" y="7153"/>
                  </a:cubicBezTo>
                  <a:cubicBezTo>
                    <a:pt x="534" y="7257"/>
                    <a:pt x="647" y="7358"/>
                    <a:pt x="780" y="7451"/>
                  </a:cubicBezTo>
                  <a:cubicBezTo>
                    <a:pt x="800" y="7465"/>
                    <a:pt x="823" y="7480"/>
                    <a:pt x="844" y="7493"/>
                  </a:cubicBezTo>
                  <a:cubicBezTo>
                    <a:pt x="1343" y="7817"/>
                    <a:pt x="2102" y="8046"/>
                    <a:pt x="2942" y="8046"/>
                  </a:cubicBezTo>
                  <a:cubicBezTo>
                    <a:pt x="3240" y="8046"/>
                    <a:pt x="3548" y="8017"/>
                    <a:pt x="3859" y="7953"/>
                  </a:cubicBezTo>
                  <a:lnTo>
                    <a:pt x="3860" y="7953"/>
                  </a:lnTo>
                  <a:cubicBezTo>
                    <a:pt x="4258" y="7872"/>
                    <a:pt x="4661" y="7732"/>
                    <a:pt x="5049" y="7523"/>
                  </a:cubicBezTo>
                  <a:cubicBezTo>
                    <a:pt x="7369" y="6267"/>
                    <a:pt x="7605" y="1875"/>
                    <a:pt x="7605" y="1875"/>
                  </a:cubicBezTo>
                  <a:cubicBezTo>
                    <a:pt x="7605" y="1875"/>
                    <a:pt x="5904" y="1"/>
                    <a:pt x="3533"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4" name="Google Shape;1604;p27"/>
            <p:cNvSpPr/>
            <p:nvPr/>
          </p:nvSpPr>
          <p:spPr>
            <a:xfrm>
              <a:off x="5486393" y="2552952"/>
              <a:ext cx="62636" cy="50249"/>
            </a:xfrm>
            <a:custGeom>
              <a:avLst/>
              <a:gdLst/>
              <a:ahLst/>
              <a:cxnLst/>
              <a:rect l="l" t="t" r="r" b="b"/>
              <a:pathLst>
                <a:path w="1608" h="1290" extrusionOk="0">
                  <a:moveTo>
                    <a:pt x="127" y="1"/>
                  </a:moveTo>
                  <a:lnTo>
                    <a:pt x="1" y="387"/>
                  </a:lnTo>
                  <a:cubicBezTo>
                    <a:pt x="1" y="387"/>
                    <a:pt x="562" y="397"/>
                    <a:pt x="983" y="787"/>
                  </a:cubicBezTo>
                  <a:cubicBezTo>
                    <a:pt x="1403" y="1178"/>
                    <a:pt x="1401" y="1289"/>
                    <a:pt x="1401" y="1289"/>
                  </a:cubicBezTo>
                  <a:lnTo>
                    <a:pt x="1607" y="1113"/>
                  </a:lnTo>
                  <a:cubicBezTo>
                    <a:pt x="1606" y="1113"/>
                    <a:pt x="1411" y="163"/>
                    <a:pt x="127"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5" name="Google Shape;1605;p27"/>
            <p:cNvSpPr/>
            <p:nvPr/>
          </p:nvSpPr>
          <p:spPr>
            <a:xfrm>
              <a:off x="5334171" y="2751916"/>
              <a:ext cx="193828" cy="151175"/>
            </a:xfrm>
            <a:custGeom>
              <a:avLst/>
              <a:gdLst/>
              <a:ahLst/>
              <a:cxnLst/>
              <a:rect l="l" t="t" r="r" b="b"/>
              <a:pathLst>
                <a:path w="4976" h="3881" extrusionOk="0">
                  <a:moveTo>
                    <a:pt x="4976" y="1"/>
                  </a:moveTo>
                  <a:lnTo>
                    <a:pt x="4976" y="1"/>
                  </a:lnTo>
                  <a:cubicBezTo>
                    <a:pt x="4085" y="687"/>
                    <a:pt x="3209" y="898"/>
                    <a:pt x="2469" y="898"/>
                  </a:cubicBezTo>
                  <a:cubicBezTo>
                    <a:pt x="1284" y="898"/>
                    <a:pt x="444" y="358"/>
                    <a:pt x="444" y="358"/>
                  </a:cubicBezTo>
                  <a:lnTo>
                    <a:pt x="444" y="358"/>
                  </a:lnTo>
                  <a:cubicBezTo>
                    <a:pt x="444" y="358"/>
                    <a:pt x="750" y="2017"/>
                    <a:pt x="50" y="3356"/>
                  </a:cubicBezTo>
                  <a:cubicBezTo>
                    <a:pt x="0" y="3450"/>
                    <a:pt x="34" y="3567"/>
                    <a:pt x="127" y="3621"/>
                  </a:cubicBezTo>
                  <a:cubicBezTo>
                    <a:pt x="251" y="3689"/>
                    <a:pt x="440" y="3786"/>
                    <a:pt x="684" y="3881"/>
                  </a:cubicBezTo>
                  <a:cubicBezTo>
                    <a:pt x="777" y="3204"/>
                    <a:pt x="1036" y="2787"/>
                    <a:pt x="1299" y="2528"/>
                  </a:cubicBezTo>
                  <a:cubicBezTo>
                    <a:pt x="1545" y="2286"/>
                    <a:pt x="1873" y="2148"/>
                    <a:pt x="2217" y="2109"/>
                  </a:cubicBezTo>
                  <a:cubicBezTo>
                    <a:pt x="4245" y="1887"/>
                    <a:pt x="4976" y="1"/>
                    <a:pt x="4976"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6" name="Google Shape;1606;p27"/>
            <p:cNvSpPr/>
            <p:nvPr/>
          </p:nvSpPr>
          <p:spPr>
            <a:xfrm>
              <a:off x="5569243" y="2699760"/>
              <a:ext cx="40238" cy="40589"/>
            </a:xfrm>
            <a:custGeom>
              <a:avLst/>
              <a:gdLst/>
              <a:ahLst/>
              <a:cxnLst/>
              <a:rect l="l" t="t" r="r" b="b"/>
              <a:pathLst>
                <a:path w="1033" h="1042" extrusionOk="0">
                  <a:moveTo>
                    <a:pt x="780" y="0"/>
                  </a:moveTo>
                  <a:cubicBezTo>
                    <a:pt x="507" y="0"/>
                    <a:pt x="100" y="155"/>
                    <a:pt x="1" y="1042"/>
                  </a:cubicBezTo>
                  <a:cubicBezTo>
                    <a:pt x="1" y="1042"/>
                    <a:pt x="267" y="113"/>
                    <a:pt x="1032" y="44"/>
                  </a:cubicBezTo>
                  <a:cubicBezTo>
                    <a:pt x="1032" y="44"/>
                    <a:pt x="925" y="0"/>
                    <a:pt x="780"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7" name="Google Shape;1607;p27"/>
            <p:cNvSpPr/>
            <p:nvPr/>
          </p:nvSpPr>
          <p:spPr>
            <a:xfrm>
              <a:off x="5575592" y="2711406"/>
              <a:ext cx="21658" cy="14646"/>
            </a:xfrm>
            <a:custGeom>
              <a:avLst/>
              <a:gdLst/>
              <a:ahLst/>
              <a:cxnLst/>
              <a:rect l="l" t="t" r="r" b="b"/>
              <a:pathLst>
                <a:path w="556" h="376" extrusionOk="0">
                  <a:moveTo>
                    <a:pt x="197" y="0"/>
                  </a:moveTo>
                  <a:lnTo>
                    <a:pt x="1" y="376"/>
                  </a:lnTo>
                  <a:cubicBezTo>
                    <a:pt x="1" y="376"/>
                    <a:pt x="142" y="198"/>
                    <a:pt x="317" y="198"/>
                  </a:cubicBezTo>
                  <a:cubicBezTo>
                    <a:pt x="389" y="198"/>
                    <a:pt x="466" y="228"/>
                    <a:pt x="542" y="312"/>
                  </a:cubicBezTo>
                  <a:cubicBezTo>
                    <a:pt x="542" y="312"/>
                    <a:pt x="555" y="68"/>
                    <a:pt x="197"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8" name="Google Shape;1608;p27"/>
            <p:cNvSpPr/>
            <p:nvPr/>
          </p:nvSpPr>
          <p:spPr>
            <a:xfrm>
              <a:off x="5379783" y="2529542"/>
              <a:ext cx="57728" cy="24073"/>
            </a:xfrm>
            <a:custGeom>
              <a:avLst/>
              <a:gdLst/>
              <a:ahLst/>
              <a:cxnLst/>
              <a:rect l="l" t="t" r="r" b="b"/>
              <a:pathLst>
                <a:path w="1482" h="618" extrusionOk="0">
                  <a:moveTo>
                    <a:pt x="738" y="0"/>
                  </a:moveTo>
                  <a:cubicBezTo>
                    <a:pt x="517" y="0"/>
                    <a:pt x="263" y="68"/>
                    <a:pt x="1" y="274"/>
                  </a:cubicBezTo>
                  <a:lnTo>
                    <a:pt x="11" y="574"/>
                  </a:lnTo>
                  <a:cubicBezTo>
                    <a:pt x="11" y="574"/>
                    <a:pt x="258" y="393"/>
                    <a:pt x="630" y="393"/>
                  </a:cubicBezTo>
                  <a:cubicBezTo>
                    <a:pt x="693" y="393"/>
                    <a:pt x="759" y="398"/>
                    <a:pt x="827" y="410"/>
                  </a:cubicBezTo>
                  <a:cubicBezTo>
                    <a:pt x="1195" y="474"/>
                    <a:pt x="1343" y="617"/>
                    <a:pt x="1343" y="617"/>
                  </a:cubicBezTo>
                  <a:lnTo>
                    <a:pt x="1481" y="261"/>
                  </a:lnTo>
                  <a:lnTo>
                    <a:pt x="1481" y="261"/>
                  </a:lnTo>
                  <a:cubicBezTo>
                    <a:pt x="1481" y="261"/>
                    <a:pt x="1481" y="261"/>
                    <a:pt x="1481" y="261"/>
                  </a:cubicBezTo>
                  <a:cubicBezTo>
                    <a:pt x="1478" y="261"/>
                    <a:pt x="1171" y="0"/>
                    <a:pt x="738"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09" name="Google Shape;1609;p27"/>
            <p:cNvSpPr/>
            <p:nvPr/>
          </p:nvSpPr>
          <p:spPr>
            <a:xfrm>
              <a:off x="5476772" y="2590151"/>
              <a:ext cx="23917" cy="29370"/>
            </a:xfrm>
            <a:custGeom>
              <a:avLst/>
              <a:gdLst/>
              <a:ahLst/>
              <a:cxnLst/>
              <a:rect l="l" t="t" r="r" b="b"/>
              <a:pathLst>
                <a:path w="614" h="754" extrusionOk="0">
                  <a:moveTo>
                    <a:pt x="385" y="0"/>
                  </a:moveTo>
                  <a:cubicBezTo>
                    <a:pt x="269" y="0"/>
                    <a:pt x="138" y="119"/>
                    <a:pt x="74" y="292"/>
                  </a:cubicBezTo>
                  <a:cubicBezTo>
                    <a:pt x="0" y="495"/>
                    <a:pt x="45" y="696"/>
                    <a:pt x="173" y="743"/>
                  </a:cubicBezTo>
                  <a:cubicBezTo>
                    <a:pt x="191" y="750"/>
                    <a:pt x="210" y="753"/>
                    <a:pt x="229" y="753"/>
                  </a:cubicBezTo>
                  <a:cubicBezTo>
                    <a:pt x="346" y="753"/>
                    <a:pt x="475" y="636"/>
                    <a:pt x="538" y="461"/>
                  </a:cubicBezTo>
                  <a:cubicBezTo>
                    <a:pt x="613" y="259"/>
                    <a:pt x="568" y="57"/>
                    <a:pt x="440" y="10"/>
                  </a:cubicBezTo>
                  <a:cubicBezTo>
                    <a:pt x="422" y="3"/>
                    <a:pt x="404" y="0"/>
                    <a:pt x="385"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0" name="Google Shape;1610;p27"/>
            <p:cNvSpPr/>
            <p:nvPr/>
          </p:nvSpPr>
          <p:spPr>
            <a:xfrm>
              <a:off x="5387846" y="2563547"/>
              <a:ext cx="23878" cy="29370"/>
            </a:xfrm>
            <a:custGeom>
              <a:avLst/>
              <a:gdLst/>
              <a:ahLst/>
              <a:cxnLst/>
              <a:rect l="l" t="t" r="r" b="b"/>
              <a:pathLst>
                <a:path w="613" h="754" extrusionOk="0">
                  <a:moveTo>
                    <a:pt x="385" y="1"/>
                  </a:moveTo>
                  <a:cubicBezTo>
                    <a:pt x="267" y="1"/>
                    <a:pt x="138" y="118"/>
                    <a:pt x="74" y="293"/>
                  </a:cubicBezTo>
                  <a:cubicBezTo>
                    <a:pt x="0" y="494"/>
                    <a:pt x="44" y="697"/>
                    <a:pt x="172" y="744"/>
                  </a:cubicBezTo>
                  <a:cubicBezTo>
                    <a:pt x="190" y="750"/>
                    <a:pt x="209" y="753"/>
                    <a:pt x="228" y="753"/>
                  </a:cubicBezTo>
                  <a:cubicBezTo>
                    <a:pt x="344" y="753"/>
                    <a:pt x="474" y="636"/>
                    <a:pt x="539" y="461"/>
                  </a:cubicBezTo>
                  <a:cubicBezTo>
                    <a:pt x="612" y="259"/>
                    <a:pt x="568" y="57"/>
                    <a:pt x="440" y="10"/>
                  </a:cubicBezTo>
                  <a:cubicBezTo>
                    <a:pt x="422" y="4"/>
                    <a:pt x="404" y="1"/>
                    <a:pt x="385" y="1"/>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1" name="Google Shape;1611;p27"/>
            <p:cNvSpPr/>
            <p:nvPr/>
          </p:nvSpPr>
          <p:spPr>
            <a:xfrm>
              <a:off x="5404790" y="2568922"/>
              <a:ext cx="47327" cy="80359"/>
            </a:xfrm>
            <a:custGeom>
              <a:avLst/>
              <a:gdLst/>
              <a:ahLst/>
              <a:cxnLst/>
              <a:rect l="l" t="t" r="r" b="b"/>
              <a:pathLst>
                <a:path w="1215" h="2063" extrusionOk="0">
                  <a:moveTo>
                    <a:pt x="1048" y="0"/>
                  </a:moveTo>
                  <a:cubicBezTo>
                    <a:pt x="998" y="0"/>
                    <a:pt x="950" y="26"/>
                    <a:pt x="922" y="71"/>
                  </a:cubicBezTo>
                  <a:lnTo>
                    <a:pt x="27" y="1551"/>
                  </a:lnTo>
                  <a:cubicBezTo>
                    <a:pt x="6" y="1586"/>
                    <a:pt x="0" y="1628"/>
                    <a:pt x="12" y="1668"/>
                  </a:cubicBezTo>
                  <a:cubicBezTo>
                    <a:pt x="23" y="1707"/>
                    <a:pt x="49" y="1740"/>
                    <a:pt x="85" y="1758"/>
                  </a:cubicBezTo>
                  <a:lnTo>
                    <a:pt x="658" y="2048"/>
                  </a:lnTo>
                  <a:cubicBezTo>
                    <a:pt x="673" y="2053"/>
                    <a:pt x="686" y="2058"/>
                    <a:pt x="699" y="2060"/>
                  </a:cubicBezTo>
                  <a:cubicBezTo>
                    <a:pt x="708" y="2062"/>
                    <a:pt x="718" y="2063"/>
                    <a:pt x="727" y="2063"/>
                  </a:cubicBezTo>
                  <a:cubicBezTo>
                    <a:pt x="780" y="2063"/>
                    <a:pt x="830" y="2033"/>
                    <a:pt x="856" y="1982"/>
                  </a:cubicBezTo>
                  <a:cubicBezTo>
                    <a:pt x="892" y="1910"/>
                    <a:pt x="863" y="1822"/>
                    <a:pt x="791" y="1786"/>
                  </a:cubicBezTo>
                  <a:lnTo>
                    <a:pt x="359" y="1567"/>
                  </a:lnTo>
                  <a:lnTo>
                    <a:pt x="1173" y="222"/>
                  </a:lnTo>
                  <a:cubicBezTo>
                    <a:pt x="1215" y="154"/>
                    <a:pt x="1192" y="64"/>
                    <a:pt x="1123" y="22"/>
                  </a:cubicBezTo>
                  <a:cubicBezTo>
                    <a:pt x="1099" y="7"/>
                    <a:pt x="1073" y="0"/>
                    <a:pt x="1048"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2" name="Google Shape;1612;p27"/>
            <p:cNvSpPr/>
            <p:nvPr/>
          </p:nvSpPr>
          <p:spPr>
            <a:xfrm>
              <a:off x="5364241" y="2655277"/>
              <a:ext cx="103029" cy="49820"/>
            </a:xfrm>
            <a:custGeom>
              <a:avLst/>
              <a:gdLst/>
              <a:ahLst/>
              <a:cxnLst/>
              <a:rect l="l" t="t" r="r" b="b"/>
              <a:pathLst>
                <a:path w="2645" h="1279" extrusionOk="0">
                  <a:moveTo>
                    <a:pt x="132" y="1"/>
                  </a:moveTo>
                  <a:cubicBezTo>
                    <a:pt x="127" y="1"/>
                    <a:pt x="123" y="1"/>
                    <a:pt x="118" y="1"/>
                  </a:cubicBezTo>
                  <a:cubicBezTo>
                    <a:pt x="51" y="8"/>
                    <a:pt x="1" y="69"/>
                    <a:pt x="8" y="138"/>
                  </a:cubicBezTo>
                  <a:cubicBezTo>
                    <a:pt x="9" y="146"/>
                    <a:pt x="105" y="993"/>
                    <a:pt x="1032" y="1214"/>
                  </a:cubicBezTo>
                  <a:cubicBezTo>
                    <a:pt x="1221" y="1260"/>
                    <a:pt x="1399" y="1278"/>
                    <a:pt x="1561" y="1278"/>
                  </a:cubicBezTo>
                  <a:cubicBezTo>
                    <a:pt x="2163" y="1278"/>
                    <a:pt x="2551" y="1032"/>
                    <a:pt x="2571" y="1017"/>
                  </a:cubicBezTo>
                  <a:cubicBezTo>
                    <a:pt x="2628" y="981"/>
                    <a:pt x="2645" y="904"/>
                    <a:pt x="2608" y="846"/>
                  </a:cubicBezTo>
                  <a:cubicBezTo>
                    <a:pt x="2584" y="809"/>
                    <a:pt x="2544" y="789"/>
                    <a:pt x="2504" y="789"/>
                  </a:cubicBezTo>
                  <a:cubicBezTo>
                    <a:pt x="2480" y="789"/>
                    <a:pt x="2457" y="795"/>
                    <a:pt x="2436" y="809"/>
                  </a:cubicBezTo>
                  <a:cubicBezTo>
                    <a:pt x="2432" y="812"/>
                    <a:pt x="2085" y="1028"/>
                    <a:pt x="1555" y="1028"/>
                  </a:cubicBezTo>
                  <a:cubicBezTo>
                    <a:pt x="1412" y="1028"/>
                    <a:pt x="1255" y="1012"/>
                    <a:pt x="1088" y="972"/>
                  </a:cubicBezTo>
                  <a:cubicBezTo>
                    <a:pt x="337" y="793"/>
                    <a:pt x="256" y="142"/>
                    <a:pt x="254" y="113"/>
                  </a:cubicBezTo>
                  <a:cubicBezTo>
                    <a:pt x="249" y="48"/>
                    <a:pt x="195" y="1"/>
                    <a:pt x="132" y="1"/>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3" name="Google Shape;1613;p27"/>
            <p:cNvSpPr/>
            <p:nvPr/>
          </p:nvSpPr>
          <p:spPr>
            <a:xfrm>
              <a:off x="5364709" y="2694930"/>
              <a:ext cx="46938" cy="26799"/>
            </a:xfrm>
            <a:custGeom>
              <a:avLst/>
              <a:gdLst/>
              <a:ahLst/>
              <a:cxnLst/>
              <a:rect l="l" t="t" r="r" b="b"/>
              <a:pathLst>
                <a:path w="1205" h="688" extrusionOk="0">
                  <a:moveTo>
                    <a:pt x="85" y="0"/>
                  </a:moveTo>
                  <a:cubicBezTo>
                    <a:pt x="78" y="0"/>
                    <a:pt x="71" y="1"/>
                    <a:pt x="63" y="4"/>
                  </a:cubicBezTo>
                  <a:cubicBezTo>
                    <a:pt x="23" y="15"/>
                    <a:pt x="1" y="56"/>
                    <a:pt x="12" y="96"/>
                  </a:cubicBezTo>
                  <a:cubicBezTo>
                    <a:pt x="19" y="121"/>
                    <a:pt x="193" y="687"/>
                    <a:pt x="1052" y="687"/>
                  </a:cubicBezTo>
                  <a:cubicBezTo>
                    <a:pt x="1076" y="687"/>
                    <a:pt x="1103" y="686"/>
                    <a:pt x="1132" y="686"/>
                  </a:cubicBezTo>
                  <a:cubicBezTo>
                    <a:pt x="1173" y="684"/>
                    <a:pt x="1204" y="649"/>
                    <a:pt x="1203" y="608"/>
                  </a:cubicBezTo>
                  <a:cubicBezTo>
                    <a:pt x="1200" y="567"/>
                    <a:pt x="1165" y="537"/>
                    <a:pt x="1124" y="537"/>
                  </a:cubicBezTo>
                  <a:cubicBezTo>
                    <a:pt x="1100" y="538"/>
                    <a:pt x="1076" y="538"/>
                    <a:pt x="1053" y="538"/>
                  </a:cubicBezTo>
                  <a:cubicBezTo>
                    <a:pt x="311" y="538"/>
                    <a:pt x="161" y="75"/>
                    <a:pt x="155" y="53"/>
                  </a:cubicBezTo>
                  <a:cubicBezTo>
                    <a:pt x="146" y="22"/>
                    <a:pt x="117" y="0"/>
                    <a:pt x="85" y="0"/>
                  </a:cubicBezTo>
                  <a:close/>
                </a:path>
              </a:pathLst>
            </a:custGeom>
            <a:solidFill>
              <a:srgbClr val="EB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4" name="Google Shape;1614;p27"/>
            <p:cNvSpPr/>
            <p:nvPr/>
          </p:nvSpPr>
          <p:spPr>
            <a:xfrm>
              <a:off x="5564997" y="2506405"/>
              <a:ext cx="72569" cy="167652"/>
            </a:xfrm>
            <a:custGeom>
              <a:avLst/>
              <a:gdLst/>
              <a:ahLst/>
              <a:cxnLst/>
              <a:rect l="l" t="t" r="r" b="b"/>
              <a:pathLst>
                <a:path w="1863" h="4304" extrusionOk="0">
                  <a:moveTo>
                    <a:pt x="726" y="0"/>
                  </a:moveTo>
                  <a:cubicBezTo>
                    <a:pt x="713" y="0"/>
                    <a:pt x="700" y="1"/>
                    <a:pt x="687" y="1"/>
                  </a:cubicBezTo>
                  <a:cubicBezTo>
                    <a:pt x="687" y="1"/>
                    <a:pt x="0" y="240"/>
                    <a:pt x="109" y="904"/>
                  </a:cubicBezTo>
                  <a:cubicBezTo>
                    <a:pt x="217" y="1567"/>
                    <a:pt x="631" y="1716"/>
                    <a:pt x="543" y="2288"/>
                  </a:cubicBezTo>
                  <a:cubicBezTo>
                    <a:pt x="454" y="2860"/>
                    <a:pt x="391" y="4303"/>
                    <a:pt x="391" y="4303"/>
                  </a:cubicBezTo>
                  <a:lnTo>
                    <a:pt x="1410" y="3381"/>
                  </a:lnTo>
                  <a:lnTo>
                    <a:pt x="1755" y="1119"/>
                  </a:lnTo>
                  <a:cubicBezTo>
                    <a:pt x="1756" y="1119"/>
                    <a:pt x="1862" y="0"/>
                    <a:pt x="726" y="0"/>
                  </a:cubicBezTo>
                  <a:close/>
                </a:path>
              </a:pathLst>
            </a:custGeom>
            <a:solidFill>
              <a:srgbClr val="0C3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5" name="Google Shape;1615;p27"/>
            <p:cNvSpPr/>
            <p:nvPr/>
          </p:nvSpPr>
          <p:spPr>
            <a:xfrm>
              <a:off x="4711415" y="2784284"/>
              <a:ext cx="175014" cy="163601"/>
            </a:xfrm>
            <a:custGeom>
              <a:avLst/>
              <a:gdLst/>
              <a:ahLst/>
              <a:cxnLst/>
              <a:rect l="l" t="t" r="r" b="b"/>
              <a:pathLst>
                <a:path w="4493" h="4200" extrusionOk="0">
                  <a:moveTo>
                    <a:pt x="1717" y="1"/>
                  </a:moveTo>
                  <a:cubicBezTo>
                    <a:pt x="1351" y="1"/>
                    <a:pt x="981" y="105"/>
                    <a:pt x="658" y="316"/>
                  </a:cubicBezTo>
                  <a:cubicBezTo>
                    <a:pt x="435" y="462"/>
                    <a:pt x="252" y="702"/>
                    <a:pt x="152" y="949"/>
                  </a:cubicBezTo>
                  <a:cubicBezTo>
                    <a:pt x="122" y="1025"/>
                    <a:pt x="88" y="1112"/>
                    <a:pt x="61" y="1188"/>
                  </a:cubicBezTo>
                  <a:cubicBezTo>
                    <a:pt x="1" y="1348"/>
                    <a:pt x="88" y="1527"/>
                    <a:pt x="252" y="1577"/>
                  </a:cubicBezTo>
                  <a:lnTo>
                    <a:pt x="253" y="1577"/>
                  </a:lnTo>
                  <a:cubicBezTo>
                    <a:pt x="253" y="1577"/>
                    <a:pt x="328" y="2902"/>
                    <a:pt x="807" y="3445"/>
                  </a:cubicBezTo>
                  <a:cubicBezTo>
                    <a:pt x="999" y="3662"/>
                    <a:pt x="1157" y="3738"/>
                    <a:pt x="1270" y="3738"/>
                  </a:cubicBezTo>
                  <a:cubicBezTo>
                    <a:pt x="1438" y="3738"/>
                    <a:pt x="1509" y="3571"/>
                    <a:pt x="1452" y="3455"/>
                  </a:cubicBezTo>
                  <a:cubicBezTo>
                    <a:pt x="1356" y="3258"/>
                    <a:pt x="1117" y="2085"/>
                    <a:pt x="1151" y="1857"/>
                  </a:cubicBezTo>
                  <a:lnTo>
                    <a:pt x="1151" y="1857"/>
                  </a:lnTo>
                  <a:cubicBezTo>
                    <a:pt x="1151" y="1857"/>
                    <a:pt x="1627" y="3100"/>
                    <a:pt x="2022" y="3644"/>
                  </a:cubicBezTo>
                  <a:cubicBezTo>
                    <a:pt x="2287" y="4011"/>
                    <a:pt x="2564" y="4200"/>
                    <a:pt x="2794" y="4200"/>
                  </a:cubicBezTo>
                  <a:cubicBezTo>
                    <a:pt x="2906" y="4200"/>
                    <a:pt x="3007" y="4155"/>
                    <a:pt x="3090" y="4065"/>
                  </a:cubicBezTo>
                  <a:cubicBezTo>
                    <a:pt x="3090" y="4065"/>
                    <a:pt x="2935" y="3891"/>
                    <a:pt x="2638" y="3206"/>
                  </a:cubicBezTo>
                  <a:cubicBezTo>
                    <a:pt x="2346" y="2535"/>
                    <a:pt x="2199" y="1912"/>
                    <a:pt x="2193" y="1886"/>
                  </a:cubicBezTo>
                  <a:lnTo>
                    <a:pt x="2193" y="1886"/>
                  </a:lnTo>
                  <a:cubicBezTo>
                    <a:pt x="2204" y="1912"/>
                    <a:pt x="2595" y="2735"/>
                    <a:pt x="2738" y="3078"/>
                  </a:cubicBezTo>
                  <a:cubicBezTo>
                    <a:pt x="2882" y="3426"/>
                    <a:pt x="3161" y="3927"/>
                    <a:pt x="3477" y="3927"/>
                  </a:cubicBezTo>
                  <a:cubicBezTo>
                    <a:pt x="3543" y="3927"/>
                    <a:pt x="3611" y="3905"/>
                    <a:pt x="3680" y="3855"/>
                  </a:cubicBezTo>
                  <a:cubicBezTo>
                    <a:pt x="3680" y="3855"/>
                    <a:pt x="3520" y="3472"/>
                    <a:pt x="3386" y="2990"/>
                  </a:cubicBezTo>
                  <a:cubicBezTo>
                    <a:pt x="3284" y="2629"/>
                    <a:pt x="3161" y="2123"/>
                    <a:pt x="2958" y="1738"/>
                  </a:cubicBezTo>
                  <a:lnTo>
                    <a:pt x="2958" y="1738"/>
                  </a:lnTo>
                  <a:cubicBezTo>
                    <a:pt x="3181" y="2060"/>
                    <a:pt x="3487" y="2526"/>
                    <a:pt x="3542" y="2709"/>
                  </a:cubicBezTo>
                  <a:cubicBezTo>
                    <a:pt x="3632" y="3000"/>
                    <a:pt x="3887" y="3340"/>
                    <a:pt x="4097" y="3361"/>
                  </a:cubicBezTo>
                  <a:cubicBezTo>
                    <a:pt x="4097" y="3361"/>
                    <a:pt x="4155" y="3380"/>
                    <a:pt x="4231" y="3380"/>
                  </a:cubicBezTo>
                  <a:cubicBezTo>
                    <a:pt x="4317" y="3380"/>
                    <a:pt x="4426" y="3355"/>
                    <a:pt x="4493" y="3246"/>
                  </a:cubicBezTo>
                  <a:cubicBezTo>
                    <a:pt x="4493" y="3246"/>
                    <a:pt x="4184" y="2728"/>
                    <a:pt x="4117" y="2397"/>
                  </a:cubicBezTo>
                  <a:cubicBezTo>
                    <a:pt x="4052" y="2066"/>
                    <a:pt x="3490" y="1047"/>
                    <a:pt x="3141" y="649"/>
                  </a:cubicBezTo>
                  <a:lnTo>
                    <a:pt x="3114" y="618"/>
                  </a:lnTo>
                  <a:cubicBezTo>
                    <a:pt x="3095" y="600"/>
                    <a:pt x="3078" y="580"/>
                    <a:pt x="3058" y="560"/>
                  </a:cubicBezTo>
                  <a:cubicBezTo>
                    <a:pt x="2696" y="189"/>
                    <a:pt x="2209" y="1"/>
                    <a:pt x="1717"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6" name="Google Shape;1616;p27"/>
            <p:cNvSpPr/>
            <p:nvPr/>
          </p:nvSpPr>
          <p:spPr>
            <a:xfrm>
              <a:off x="5022988" y="3131965"/>
              <a:ext cx="506811" cy="258372"/>
            </a:xfrm>
            <a:custGeom>
              <a:avLst/>
              <a:gdLst/>
              <a:ahLst/>
              <a:cxnLst/>
              <a:rect l="l" t="t" r="r" b="b"/>
              <a:pathLst>
                <a:path w="13011" h="6633" extrusionOk="0">
                  <a:moveTo>
                    <a:pt x="1371" y="1"/>
                  </a:moveTo>
                  <a:lnTo>
                    <a:pt x="0" y="1280"/>
                  </a:lnTo>
                  <a:cubicBezTo>
                    <a:pt x="0" y="1280"/>
                    <a:pt x="2203" y="3882"/>
                    <a:pt x="3794" y="5318"/>
                  </a:cubicBezTo>
                  <a:cubicBezTo>
                    <a:pt x="4658" y="6097"/>
                    <a:pt x="6308" y="6633"/>
                    <a:pt x="8175" y="6633"/>
                  </a:cubicBezTo>
                  <a:cubicBezTo>
                    <a:pt x="9748" y="6633"/>
                    <a:pt x="11474" y="6253"/>
                    <a:pt x="13011" y="5318"/>
                  </a:cubicBezTo>
                  <a:cubicBezTo>
                    <a:pt x="11923" y="4909"/>
                    <a:pt x="10433" y="3970"/>
                    <a:pt x="9058" y="2451"/>
                  </a:cubicBezTo>
                  <a:cubicBezTo>
                    <a:pt x="9058" y="2451"/>
                    <a:pt x="8059" y="3574"/>
                    <a:pt x="6413" y="3574"/>
                  </a:cubicBezTo>
                  <a:cubicBezTo>
                    <a:pt x="6377" y="3574"/>
                    <a:pt x="6342" y="3574"/>
                    <a:pt x="6306" y="3573"/>
                  </a:cubicBezTo>
                  <a:cubicBezTo>
                    <a:pt x="5185" y="3540"/>
                    <a:pt x="1371" y="1"/>
                    <a:pt x="1371"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7" name="Google Shape;1617;p27"/>
            <p:cNvSpPr/>
            <p:nvPr/>
          </p:nvSpPr>
          <p:spPr>
            <a:xfrm>
              <a:off x="4860171" y="2918433"/>
              <a:ext cx="231651" cy="275511"/>
            </a:xfrm>
            <a:custGeom>
              <a:avLst/>
              <a:gdLst/>
              <a:ahLst/>
              <a:cxnLst/>
              <a:rect l="l" t="t" r="r" b="b"/>
              <a:pathLst>
                <a:path w="5947" h="7073" extrusionOk="0">
                  <a:moveTo>
                    <a:pt x="1834" y="1"/>
                  </a:moveTo>
                  <a:cubicBezTo>
                    <a:pt x="1795" y="1"/>
                    <a:pt x="1756" y="16"/>
                    <a:pt x="1709" y="46"/>
                  </a:cubicBezTo>
                  <a:cubicBezTo>
                    <a:pt x="1537" y="153"/>
                    <a:pt x="1799" y="735"/>
                    <a:pt x="2024" y="1057"/>
                  </a:cubicBezTo>
                  <a:cubicBezTo>
                    <a:pt x="2201" y="1311"/>
                    <a:pt x="2735" y="2125"/>
                    <a:pt x="2664" y="2193"/>
                  </a:cubicBezTo>
                  <a:cubicBezTo>
                    <a:pt x="2660" y="2197"/>
                    <a:pt x="2655" y="2199"/>
                    <a:pt x="2649" y="2199"/>
                  </a:cubicBezTo>
                  <a:cubicBezTo>
                    <a:pt x="2491" y="2199"/>
                    <a:pt x="1587" y="916"/>
                    <a:pt x="1387" y="659"/>
                  </a:cubicBezTo>
                  <a:cubicBezTo>
                    <a:pt x="1229" y="459"/>
                    <a:pt x="982" y="164"/>
                    <a:pt x="779" y="164"/>
                  </a:cubicBezTo>
                  <a:cubicBezTo>
                    <a:pt x="713" y="164"/>
                    <a:pt x="652" y="195"/>
                    <a:pt x="600" y="271"/>
                  </a:cubicBezTo>
                  <a:cubicBezTo>
                    <a:pt x="421" y="531"/>
                    <a:pt x="1426" y="1687"/>
                    <a:pt x="1583" y="1938"/>
                  </a:cubicBezTo>
                  <a:cubicBezTo>
                    <a:pt x="1583" y="1938"/>
                    <a:pt x="1975" y="2463"/>
                    <a:pt x="2001" y="2621"/>
                  </a:cubicBezTo>
                  <a:cubicBezTo>
                    <a:pt x="2009" y="2671"/>
                    <a:pt x="1995" y="2690"/>
                    <a:pt x="1970" y="2690"/>
                  </a:cubicBezTo>
                  <a:cubicBezTo>
                    <a:pt x="1916" y="2690"/>
                    <a:pt x="1809" y="2604"/>
                    <a:pt x="1753" y="2555"/>
                  </a:cubicBezTo>
                  <a:cubicBezTo>
                    <a:pt x="1671" y="2485"/>
                    <a:pt x="1116" y="1795"/>
                    <a:pt x="935" y="1508"/>
                  </a:cubicBezTo>
                  <a:cubicBezTo>
                    <a:pt x="773" y="1250"/>
                    <a:pt x="579" y="954"/>
                    <a:pt x="404" y="954"/>
                  </a:cubicBezTo>
                  <a:cubicBezTo>
                    <a:pt x="383" y="954"/>
                    <a:pt x="363" y="958"/>
                    <a:pt x="343" y="966"/>
                  </a:cubicBezTo>
                  <a:cubicBezTo>
                    <a:pt x="154" y="1048"/>
                    <a:pt x="150" y="1318"/>
                    <a:pt x="614" y="1947"/>
                  </a:cubicBezTo>
                  <a:cubicBezTo>
                    <a:pt x="1078" y="2575"/>
                    <a:pt x="1403" y="3069"/>
                    <a:pt x="1559" y="3255"/>
                  </a:cubicBezTo>
                  <a:cubicBezTo>
                    <a:pt x="1659" y="3374"/>
                    <a:pt x="1614" y="3453"/>
                    <a:pt x="1518" y="3453"/>
                  </a:cubicBezTo>
                  <a:cubicBezTo>
                    <a:pt x="1465" y="3453"/>
                    <a:pt x="1395" y="3428"/>
                    <a:pt x="1326" y="3371"/>
                  </a:cubicBezTo>
                  <a:cubicBezTo>
                    <a:pt x="1137" y="3213"/>
                    <a:pt x="503" y="2438"/>
                    <a:pt x="332" y="2438"/>
                  </a:cubicBezTo>
                  <a:cubicBezTo>
                    <a:pt x="331" y="2438"/>
                    <a:pt x="330" y="2438"/>
                    <a:pt x="329" y="2438"/>
                  </a:cubicBezTo>
                  <a:cubicBezTo>
                    <a:pt x="162" y="2448"/>
                    <a:pt x="0" y="2668"/>
                    <a:pt x="249" y="3022"/>
                  </a:cubicBezTo>
                  <a:cubicBezTo>
                    <a:pt x="497" y="3375"/>
                    <a:pt x="1142" y="4048"/>
                    <a:pt x="1409" y="4268"/>
                  </a:cubicBezTo>
                  <a:cubicBezTo>
                    <a:pt x="1675" y="4488"/>
                    <a:pt x="2539" y="5661"/>
                    <a:pt x="3078" y="6042"/>
                  </a:cubicBezTo>
                  <a:cubicBezTo>
                    <a:pt x="3618" y="6423"/>
                    <a:pt x="3948" y="6555"/>
                    <a:pt x="3948" y="6555"/>
                  </a:cubicBezTo>
                  <a:lnTo>
                    <a:pt x="4452" y="7000"/>
                  </a:lnTo>
                  <a:lnTo>
                    <a:pt x="4534" y="7073"/>
                  </a:lnTo>
                  <a:cubicBezTo>
                    <a:pt x="4534" y="7073"/>
                    <a:pt x="5530" y="5968"/>
                    <a:pt x="5621" y="5645"/>
                  </a:cubicBezTo>
                  <a:cubicBezTo>
                    <a:pt x="5629" y="5620"/>
                    <a:pt x="5630" y="5598"/>
                    <a:pt x="5625" y="5583"/>
                  </a:cubicBezTo>
                  <a:cubicBezTo>
                    <a:pt x="5623" y="5577"/>
                    <a:pt x="5619" y="5572"/>
                    <a:pt x="5615" y="5569"/>
                  </a:cubicBezTo>
                  <a:cubicBezTo>
                    <a:pt x="5615" y="5569"/>
                    <a:pt x="5615" y="5568"/>
                    <a:pt x="5614" y="5568"/>
                  </a:cubicBezTo>
                  <a:cubicBezTo>
                    <a:pt x="5606" y="5562"/>
                    <a:pt x="5580" y="5534"/>
                    <a:pt x="5553" y="5485"/>
                  </a:cubicBezTo>
                  <a:lnTo>
                    <a:pt x="5552" y="5483"/>
                  </a:lnTo>
                  <a:cubicBezTo>
                    <a:pt x="5527" y="5434"/>
                    <a:pt x="5501" y="5362"/>
                    <a:pt x="5494" y="5265"/>
                  </a:cubicBezTo>
                  <a:cubicBezTo>
                    <a:pt x="5487" y="5149"/>
                    <a:pt x="5506" y="5000"/>
                    <a:pt x="5581" y="4811"/>
                  </a:cubicBezTo>
                  <a:cubicBezTo>
                    <a:pt x="5799" y="4265"/>
                    <a:pt x="5946" y="3856"/>
                    <a:pt x="5625" y="3411"/>
                  </a:cubicBezTo>
                  <a:cubicBezTo>
                    <a:pt x="5304" y="2966"/>
                    <a:pt x="5083" y="2683"/>
                    <a:pt x="5011" y="2473"/>
                  </a:cubicBezTo>
                  <a:cubicBezTo>
                    <a:pt x="4939" y="2262"/>
                    <a:pt x="4161" y="1845"/>
                    <a:pt x="4035" y="1840"/>
                  </a:cubicBezTo>
                  <a:cubicBezTo>
                    <a:pt x="4034" y="1840"/>
                    <a:pt x="4033" y="1840"/>
                    <a:pt x="4032" y="1840"/>
                  </a:cubicBezTo>
                  <a:cubicBezTo>
                    <a:pt x="3908" y="1840"/>
                    <a:pt x="3759" y="2158"/>
                    <a:pt x="4133" y="2516"/>
                  </a:cubicBezTo>
                  <a:cubicBezTo>
                    <a:pt x="4511" y="2878"/>
                    <a:pt x="4742" y="3259"/>
                    <a:pt x="4653" y="3315"/>
                  </a:cubicBezTo>
                  <a:cubicBezTo>
                    <a:pt x="4642" y="3322"/>
                    <a:pt x="4629" y="3325"/>
                    <a:pt x="4614" y="3325"/>
                  </a:cubicBezTo>
                  <a:cubicBezTo>
                    <a:pt x="4507" y="3325"/>
                    <a:pt x="4303" y="3158"/>
                    <a:pt x="4059" y="2949"/>
                  </a:cubicBezTo>
                  <a:cubicBezTo>
                    <a:pt x="3780" y="2711"/>
                    <a:pt x="3564" y="2386"/>
                    <a:pt x="3440" y="2174"/>
                  </a:cubicBezTo>
                  <a:cubicBezTo>
                    <a:pt x="3317" y="1963"/>
                    <a:pt x="2623" y="684"/>
                    <a:pt x="2280" y="349"/>
                  </a:cubicBezTo>
                  <a:cubicBezTo>
                    <a:pt x="2034" y="107"/>
                    <a:pt x="1934" y="1"/>
                    <a:pt x="1834" y="1"/>
                  </a:cubicBezTo>
                  <a:close/>
                </a:path>
              </a:pathLst>
            </a:custGeom>
            <a:solidFill>
              <a:srgbClr val="FDB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18" name="Google Shape;1618;p27"/>
            <p:cNvSpPr/>
            <p:nvPr/>
          </p:nvSpPr>
          <p:spPr>
            <a:xfrm>
              <a:off x="5035647" y="2843140"/>
              <a:ext cx="128037" cy="86825"/>
            </a:xfrm>
            <a:custGeom>
              <a:avLst/>
              <a:gdLst/>
              <a:ahLst/>
              <a:cxnLst/>
              <a:rect l="l" t="t" r="r" b="b"/>
              <a:pathLst>
                <a:path w="3287" h="2229" extrusionOk="0">
                  <a:moveTo>
                    <a:pt x="3287" y="1"/>
                  </a:moveTo>
                  <a:cubicBezTo>
                    <a:pt x="3224" y="44"/>
                    <a:pt x="1364" y="1345"/>
                    <a:pt x="1" y="1772"/>
                  </a:cubicBezTo>
                  <a:lnTo>
                    <a:pt x="716" y="2228"/>
                  </a:lnTo>
                  <a:lnTo>
                    <a:pt x="3287"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1621" name="Google Shape;1621;p27"/>
          <p:cNvSpPr txBox="1"/>
          <p:nvPr/>
        </p:nvSpPr>
        <p:spPr>
          <a:xfrm>
            <a:off x="395198" y="1626774"/>
            <a:ext cx="2731955" cy="2699666"/>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600"/>
              </a:spcAft>
              <a:buFont typeface="+mj-lt"/>
              <a:buAutoNum type="arabicPeriod"/>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Better schedule doctor visits to ensure right care at the right time</a:t>
            </a:r>
          </a:p>
          <a:p>
            <a:pPr marL="228600" lvl="0" indent="-228600" algn="l" rtl="0">
              <a:spcBef>
                <a:spcPts val="0"/>
              </a:spcBef>
              <a:spcAft>
                <a:spcPts val="600"/>
              </a:spcAft>
              <a:buFont typeface="+mj-lt"/>
              <a:buAutoNum type="arabicPeriod"/>
            </a:pPr>
            <a:r>
              <a:rPr lang="en-US" sz="1200" dirty="0">
                <a:latin typeface="Roboto" panose="02000000000000000000" pitchFamily="2" charset="0"/>
                <a:ea typeface="Roboto" panose="02000000000000000000" pitchFamily="2" charset="0"/>
                <a:cs typeface="Roboto" panose="02000000000000000000" pitchFamily="2" charset="0"/>
                <a:sym typeface="Roboto"/>
              </a:rPr>
              <a:t>Help with better communication with patient and their family on expected stay in hospital </a:t>
            </a:r>
          </a:p>
          <a:p>
            <a:pPr marL="228600" lvl="0" indent="-228600" algn="l" rtl="0">
              <a:spcBef>
                <a:spcPts val="0"/>
              </a:spcBef>
              <a:spcAft>
                <a:spcPts val="600"/>
              </a:spcAft>
              <a:buFont typeface="+mj-lt"/>
              <a:buAutoNum type="arabicPeriod"/>
            </a:pPr>
            <a:r>
              <a:rPr lang="en-US" sz="1200" dirty="0">
                <a:latin typeface="Roboto" panose="02000000000000000000" pitchFamily="2" charset="0"/>
                <a:ea typeface="Roboto" panose="02000000000000000000" pitchFamily="2" charset="0"/>
                <a:cs typeface="Roboto" panose="02000000000000000000" pitchFamily="2" charset="0"/>
                <a:sym typeface="Roboto"/>
              </a:rPr>
              <a:t>Plan for availability of facilities like type of hospital rooms, labs etc. and services such as diagnostic tests, physical exercise, stress management etc. </a:t>
            </a:r>
            <a:endPar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1622" name="Google Shape;1622;p27"/>
          <p:cNvSpPr txBox="1"/>
          <p:nvPr/>
        </p:nvSpPr>
        <p:spPr>
          <a:xfrm>
            <a:off x="367288" y="1162600"/>
            <a:ext cx="2396537"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rPr>
              <a:t>Improve Patient Care</a:t>
            </a:r>
            <a:endParaRPr sz="1600"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1625" name="Google Shape;1625;p27"/>
          <p:cNvSpPr txBox="1"/>
          <p:nvPr/>
        </p:nvSpPr>
        <p:spPr>
          <a:xfrm>
            <a:off x="6055825" y="1538622"/>
            <a:ext cx="2700956" cy="2699665"/>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600"/>
              </a:spcAft>
              <a:buFont typeface="+mj-lt"/>
              <a:buAutoNum type="arabicPeriod"/>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Optimize availability and scheduling of doctor visits </a:t>
            </a:r>
          </a:p>
          <a:p>
            <a:pPr marL="228600" lvl="0" indent="-228600" algn="l" rtl="0">
              <a:spcBef>
                <a:spcPts val="0"/>
              </a:spcBef>
              <a:spcAft>
                <a:spcPts val="600"/>
              </a:spcAft>
              <a:buFont typeface="+mj-lt"/>
              <a:buAutoNum type="arabicPeriod"/>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Optimize allocation of resources such as beds, labs, medical equipment etc. </a:t>
            </a:r>
          </a:p>
        </p:txBody>
      </p:sp>
      <p:sp>
        <p:nvSpPr>
          <p:cNvPr id="1626" name="Google Shape;1626;p27"/>
          <p:cNvSpPr txBox="1"/>
          <p:nvPr/>
        </p:nvSpPr>
        <p:spPr>
          <a:xfrm>
            <a:off x="5816409" y="1156422"/>
            <a:ext cx="286405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b="1" dirty="0">
                <a:solidFill>
                  <a:schemeClr val="accent3"/>
                </a:solidFill>
                <a:latin typeface="Roboto" panose="02000000000000000000" pitchFamily="2" charset="0"/>
                <a:ea typeface="Roboto" panose="02000000000000000000" pitchFamily="2" charset="0"/>
                <a:cs typeface="Roboto" panose="02000000000000000000" pitchFamily="2" charset="0"/>
                <a:sym typeface="Fira Sans"/>
              </a:rPr>
              <a:t>Improve Hospital efficiency</a:t>
            </a:r>
            <a:endParaRPr sz="1600" b="1" dirty="0">
              <a:solidFill>
                <a:schemeClr val="accent3"/>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2" name="Google Shape;1626;p27">
            <a:extLst>
              <a:ext uri="{FF2B5EF4-FFF2-40B4-BE49-F238E27FC236}">
                <a16:creationId xmlns:a16="http://schemas.microsoft.com/office/drawing/2014/main" id="{AE273152-D6B1-DAFC-6D71-E18D415D9A7F}"/>
              </a:ext>
            </a:extLst>
          </p:cNvPr>
          <p:cNvSpPr txBox="1"/>
          <p:nvPr/>
        </p:nvSpPr>
        <p:spPr>
          <a:xfrm>
            <a:off x="3531676" y="3975240"/>
            <a:ext cx="2864050" cy="382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b="1"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sym typeface="Fira Sans"/>
              </a:rPr>
              <a:t>Optimize patient costs</a:t>
            </a:r>
            <a:endParaRPr sz="1600" b="1"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3" name="Google Shape;1625;p27">
            <a:extLst>
              <a:ext uri="{FF2B5EF4-FFF2-40B4-BE49-F238E27FC236}">
                <a16:creationId xmlns:a16="http://schemas.microsoft.com/office/drawing/2014/main" id="{7E0252BC-2027-20EF-741E-3D58E436772D}"/>
              </a:ext>
            </a:extLst>
          </p:cNvPr>
          <p:cNvSpPr txBox="1"/>
          <p:nvPr/>
        </p:nvSpPr>
        <p:spPr>
          <a:xfrm>
            <a:off x="3546302" y="4364430"/>
            <a:ext cx="2932393" cy="678588"/>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600"/>
              </a:spcAft>
              <a:buFont typeface="+mj-lt"/>
              <a:buAutoNum type="arabicPeriod"/>
            </a:pPr>
            <a:r>
              <a:rPr lang="en-US" sz="1200" dirty="0">
                <a:latin typeface="Roboto" panose="02000000000000000000" pitchFamily="2" charset="0"/>
                <a:ea typeface="Roboto" panose="02000000000000000000" pitchFamily="2" charset="0"/>
                <a:cs typeface="Roboto" panose="02000000000000000000" pitchFamily="2" charset="0"/>
                <a:sym typeface="Roboto"/>
              </a:rPr>
              <a:t>Reduce costs for patients by predicting requirements along the stay</a:t>
            </a:r>
            <a:endPar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Tree>
    <p:extLst>
      <p:ext uri="{BB962C8B-B14F-4D97-AF65-F5344CB8AC3E}">
        <p14:creationId xmlns:p14="http://schemas.microsoft.com/office/powerpoint/2010/main" val="2985609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30AA-ABE5-242D-8B4C-3DF19DEE8BCB}"/>
              </a:ext>
            </a:extLst>
          </p:cNvPr>
          <p:cNvSpPr>
            <a:spLocks noGrp="1"/>
          </p:cNvSpPr>
          <p:nvPr>
            <p:ph type="title"/>
          </p:nvPr>
        </p:nvSpPr>
        <p:spPr/>
        <p:txBody>
          <a:bodyPr/>
          <a:lstStyle/>
          <a:p>
            <a:pPr algn="ctr"/>
            <a:r>
              <a:rPr lang="en-US" dirty="0">
                <a:latin typeface="Roboto" panose="02000000000000000000" pitchFamily="2" charset="0"/>
                <a:ea typeface="Roboto" panose="02000000000000000000" pitchFamily="2" charset="0"/>
                <a:cs typeface="Roboto" panose="02000000000000000000" pitchFamily="2" charset="0"/>
              </a:rPr>
              <a:t>Use Case : Improving Patient care</a:t>
            </a:r>
          </a:p>
        </p:txBody>
      </p:sp>
      <p:sp>
        <p:nvSpPr>
          <p:cNvPr id="6" name="Google Shape;314;p16">
            <a:extLst>
              <a:ext uri="{FF2B5EF4-FFF2-40B4-BE49-F238E27FC236}">
                <a16:creationId xmlns:a16="http://schemas.microsoft.com/office/drawing/2014/main" id="{B2A21197-B637-A5DB-7265-6147275C05CE}"/>
              </a:ext>
            </a:extLst>
          </p:cNvPr>
          <p:cNvSpPr txBox="1"/>
          <p:nvPr/>
        </p:nvSpPr>
        <p:spPr>
          <a:xfrm>
            <a:off x="2601723" y="2494178"/>
            <a:ext cx="5843030" cy="5724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600"/>
              </a:spcAft>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Communicating approximate duration that </a:t>
            </a:r>
            <a:r>
              <a:rPr lang="en-US" sz="1200" dirty="0">
                <a:latin typeface="Roboto" panose="02000000000000000000" pitchFamily="2" charset="0"/>
                <a:ea typeface="Roboto" panose="02000000000000000000" pitchFamily="2" charset="0"/>
                <a:cs typeface="Roboto" panose="02000000000000000000" pitchFamily="2" charset="0"/>
                <a:sym typeface="Roboto"/>
              </a:rPr>
              <a:t>the patient</a:t>
            </a: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is going to be in the hospital helps ease anxiety for the patient and family and also plan their life and care of patient better</a:t>
            </a:r>
            <a:endParaRPr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7" name="Google Shape;315;p16">
            <a:extLst>
              <a:ext uri="{FF2B5EF4-FFF2-40B4-BE49-F238E27FC236}">
                <a16:creationId xmlns:a16="http://schemas.microsoft.com/office/drawing/2014/main" id="{101EAC19-CDD8-6694-ADD7-81B26003A5A6}"/>
              </a:ext>
            </a:extLst>
          </p:cNvPr>
          <p:cNvSpPr txBox="1"/>
          <p:nvPr/>
        </p:nvSpPr>
        <p:spPr>
          <a:xfrm>
            <a:off x="2601722" y="1307785"/>
            <a:ext cx="5715283" cy="5724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600"/>
              </a:spcAft>
            </a:pPr>
            <a:r>
              <a:rPr lang="en-US" sz="1200" dirty="0">
                <a:latin typeface="Roboto" panose="02000000000000000000" pitchFamily="2" charset="0"/>
                <a:ea typeface="Roboto" panose="02000000000000000000" pitchFamily="2" charset="0"/>
                <a:cs typeface="Roboto" panose="02000000000000000000" pitchFamily="2" charset="0"/>
                <a:sym typeface="Roboto"/>
              </a:rPr>
              <a:t>Knowing a critical patient who is going to stay for 8 days, the hospital can plan for the same expert doctor to be available for regular checks for the entire stay to ensure best care and continuity</a:t>
            </a:r>
            <a:endPar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10" name="Google Shape;323;p16">
            <a:extLst>
              <a:ext uri="{FF2B5EF4-FFF2-40B4-BE49-F238E27FC236}">
                <a16:creationId xmlns:a16="http://schemas.microsoft.com/office/drawing/2014/main" id="{B5D98F98-F7FD-89D4-5CEF-923BB073A61C}"/>
              </a:ext>
            </a:extLst>
          </p:cNvPr>
          <p:cNvSpPr/>
          <p:nvPr/>
        </p:nvSpPr>
        <p:spPr>
          <a:xfrm>
            <a:off x="1627351" y="1574148"/>
            <a:ext cx="257502" cy="12119"/>
          </a:xfrm>
          <a:custGeom>
            <a:avLst/>
            <a:gdLst/>
            <a:ahLst/>
            <a:cxnLst/>
            <a:rect l="l" t="t" r="r" b="b"/>
            <a:pathLst>
              <a:path w="4501" h="137" extrusionOk="0">
                <a:moveTo>
                  <a:pt x="0" y="0"/>
                </a:moveTo>
                <a:lnTo>
                  <a:pt x="0" y="136"/>
                </a:lnTo>
                <a:lnTo>
                  <a:pt x="4500" y="136"/>
                </a:lnTo>
                <a:lnTo>
                  <a:pt x="4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1" name="Google Shape;324;p16">
            <a:extLst>
              <a:ext uri="{FF2B5EF4-FFF2-40B4-BE49-F238E27FC236}">
                <a16:creationId xmlns:a16="http://schemas.microsoft.com/office/drawing/2014/main" id="{02349FF5-FEAE-E451-59A5-325CDE9792B1}"/>
              </a:ext>
            </a:extLst>
          </p:cNvPr>
          <p:cNvSpPr/>
          <p:nvPr/>
        </p:nvSpPr>
        <p:spPr>
          <a:xfrm>
            <a:off x="255992" y="1297801"/>
            <a:ext cx="1371600" cy="624608"/>
          </a:xfrm>
          <a:custGeom>
            <a:avLst/>
            <a:gdLst/>
            <a:ahLst/>
            <a:cxnLst/>
            <a:rect l="l" t="t" r="r" b="b"/>
            <a:pathLst>
              <a:path w="17952" h="10050" extrusionOk="0">
                <a:moveTo>
                  <a:pt x="17791" y="135"/>
                </a:moveTo>
                <a:cubicBezTo>
                  <a:pt x="17806" y="135"/>
                  <a:pt x="17816" y="147"/>
                  <a:pt x="17816" y="160"/>
                </a:cubicBezTo>
                <a:lnTo>
                  <a:pt x="17816" y="9890"/>
                </a:lnTo>
                <a:cubicBezTo>
                  <a:pt x="17816" y="9905"/>
                  <a:pt x="17805" y="9915"/>
                  <a:pt x="17791" y="9915"/>
                </a:cubicBezTo>
                <a:lnTo>
                  <a:pt x="160" y="9915"/>
                </a:lnTo>
                <a:cubicBezTo>
                  <a:pt x="145" y="9915"/>
                  <a:pt x="135" y="9903"/>
                  <a:pt x="135" y="9890"/>
                </a:cubicBezTo>
                <a:lnTo>
                  <a:pt x="135" y="160"/>
                </a:lnTo>
                <a:cubicBezTo>
                  <a:pt x="135" y="146"/>
                  <a:pt x="145" y="135"/>
                  <a:pt x="159" y="135"/>
                </a:cubicBezTo>
                <a:close/>
                <a:moveTo>
                  <a:pt x="26" y="0"/>
                </a:moveTo>
                <a:cubicBezTo>
                  <a:pt x="11" y="0"/>
                  <a:pt x="0" y="11"/>
                  <a:pt x="0" y="26"/>
                </a:cubicBezTo>
                <a:lnTo>
                  <a:pt x="0" y="10024"/>
                </a:lnTo>
                <a:cubicBezTo>
                  <a:pt x="0" y="10039"/>
                  <a:pt x="11" y="10050"/>
                  <a:pt x="26" y="10050"/>
                </a:cubicBezTo>
                <a:lnTo>
                  <a:pt x="17926" y="10050"/>
                </a:lnTo>
                <a:cubicBezTo>
                  <a:pt x="17940" y="10050"/>
                  <a:pt x="17950" y="10039"/>
                  <a:pt x="17952" y="10024"/>
                </a:cubicBezTo>
                <a:lnTo>
                  <a:pt x="17952" y="26"/>
                </a:lnTo>
                <a:cubicBezTo>
                  <a:pt x="17952" y="11"/>
                  <a:pt x="17940" y="0"/>
                  <a:pt x="17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Google Shape;325;p16">
            <a:extLst>
              <a:ext uri="{FF2B5EF4-FFF2-40B4-BE49-F238E27FC236}">
                <a16:creationId xmlns:a16="http://schemas.microsoft.com/office/drawing/2014/main" id="{6065E303-DA5B-C910-9877-0F6E5FCDC481}"/>
              </a:ext>
            </a:extLst>
          </p:cNvPr>
          <p:cNvSpPr txBox="1"/>
          <p:nvPr/>
        </p:nvSpPr>
        <p:spPr>
          <a:xfrm>
            <a:off x="249264" y="1510773"/>
            <a:ext cx="1308900" cy="3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rPr>
              <a:t>Better scheduling</a:t>
            </a:r>
            <a:endParaRPr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16" name="Google Shape;329;p16">
            <a:extLst>
              <a:ext uri="{FF2B5EF4-FFF2-40B4-BE49-F238E27FC236}">
                <a16:creationId xmlns:a16="http://schemas.microsoft.com/office/drawing/2014/main" id="{654F67FF-E093-149C-7029-05A2DCFEDDBC}"/>
              </a:ext>
            </a:extLst>
          </p:cNvPr>
          <p:cNvSpPr/>
          <p:nvPr/>
        </p:nvSpPr>
        <p:spPr>
          <a:xfrm>
            <a:off x="1627351" y="2844932"/>
            <a:ext cx="257502" cy="12119"/>
          </a:xfrm>
          <a:custGeom>
            <a:avLst/>
            <a:gdLst/>
            <a:ahLst/>
            <a:cxnLst/>
            <a:rect l="l" t="t" r="r" b="b"/>
            <a:pathLst>
              <a:path w="4501" h="137" extrusionOk="0">
                <a:moveTo>
                  <a:pt x="0" y="1"/>
                </a:moveTo>
                <a:lnTo>
                  <a:pt x="0" y="137"/>
                </a:lnTo>
                <a:lnTo>
                  <a:pt x="4500" y="137"/>
                </a:lnTo>
                <a:lnTo>
                  <a:pt x="45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Google Shape;330;p16">
            <a:extLst>
              <a:ext uri="{FF2B5EF4-FFF2-40B4-BE49-F238E27FC236}">
                <a16:creationId xmlns:a16="http://schemas.microsoft.com/office/drawing/2014/main" id="{D24D3FA3-D2B0-4BD1-8C92-2B5349A27BE3}"/>
              </a:ext>
            </a:extLst>
          </p:cNvPr>
          <p:cNvSpPr/>
          <p:nvPr/>
        </p:nvSpPr>
        <p:spPr>
          <a:xfrm>
            <a:off x="244810" y="2526169"/>
            <a:ext cx="1371600" cy="624594"/>
          </a:xfrm>
          <a:custGeom>
            <a:avLst/>
            <a:gdLst/>
            <a:ahLst/>
            <a:cxnLst/>
            <a:rect l="l" t="t" r="r" b="b"/>
            <a:pathLst>
              <a:path w="17952" h="10051" extrusionOk="0">
                <a:moveTo>
                  <a:pt x="17791" y="136"/>
                </a:moveTo>
                <a:cubicBezTo>
                  <a:pt x="17806" y="136"/>
                  <a:pt x="17816" y="148"/>
                  <a:pt x="17816" y="160"/>
                </a:cubicBezTo>
                <a:lnTo>
                  <a:pt x="17816" y="9891"/>
                </a:lnTo>
                <a:cubicBezTo>
                  <a:pt x="17816" y="9905"/>
                  <a:pt x="17805" y="9915"/>
                  <a:pt x="17791" y="9915"/>
                </a:cubicBezTo>
                <a:lnTo>
                  <a:pt x="160" y="9915"/>
                </a:lnTo>
                <a:cubicBezTo>
                  <a:pt x="145" y="9915"/>
                  <a:pt x="135" y="9903"/>
                  <a:pt x="135" y="9891"/>
                </a:cubicBezTo>
                <a:lnTo>
                  <a:pt x="135" y="160"/>
                </a:lnTo>
                <a:cubicBezTo>
                  <a:pt x="135" y="146"/>
                  <a:pt x="145" y="136"/>
                  <a:pt x="159" y="136"/>
                </a:cubicBezTo>
                <a:close/>
                <a:moveTo>
                  <a:pt x="26" y="1"/>
                </a:moveTo>
                <a:cubicBezTo>
                  <a:pt x="11" y="1"/>
                  <a:pt x="0" y="12"/>
                  <a:pt x="0" y="26"/>
                </a:cubicBezTo>
                <a:lnTo>
                  <a:pt x="0" y="10025"/>
                </a:lnTo>
                <a:cubicBezTo>
                  <a:pt x="0" y="10039"/>
                  <a:pt x="11" y="10050"/>
                  <a:pt x="26" y="10050"/>
                </a:cubicBezTo>
                <a:lnTo>
                  <a:pt x="17926" y="10050"/>
                </a:lnTo>
                <a:cubicBezTo>
                  <a:pt x="17940" y="10050"/>
                  <a:pt x="17950" y="10039"/>
                  <a:pt x="17952" y="10025"/>
                </a:cubicBezTo>
                <a:lnTo>
                  <a:pt x="17952" y="26"/>
                </a:lnTo>
                <a:cubicBezTo>
                  <a:pt x="17952" y="12"/>
                  <a:pt x="17940" y="1"/>
                  <a:pt x="17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0" name="Google Shape;333;p16">
            <a:extLst>
              <a:ext uri="{FF2B5EF4-FFF2-40B4-BE49-F238E27FC236}">
                <a16:creationId xmlns:a16="http://schemas.microsoft.com/office/drawing/2014/main" id="{A00D147E-9370-765B-C860-4A8D4B246896}"/>
              </a:ext>
            </a:extLst>
          </p:cNvPr>
          <p:cNvSpPr txBox="1"/>
          <p:nvPr/>
        </p:nvSpPr>
        <p:spPr>
          <a:xfrm>
            <a:off x="222372" y="2511598"/>
            <a:ext cx="146967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chemeClr val="accent1"/>
                </a:solidFill>
                <a:latin typeface="Roboto" panose="02000000000000000000" pitchFamily="2" charset="0"/>
                <a:ea typeface="Roboto" panose="02000000000000000000" pitchFamily="2" charset="0"/>
                <a:cs typeface="Roboto" panose="02000000000000000000" pitchFamily="2" charset="0"/>
                <a:sym typeface="Fira Sans"/>
              </a:rPr>
              <a:t>Better communication</a:t>
            </a:r>
            <a:endParaRPr b="1" dirty="0">
              <a:solidFill>
                <a:schemeClr val="accent1"/>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25" name="Google Shape;365;p16">
            <a:extLst>
              <a:ext uri="{FF2B5EF4-FFF2-40B4-BE49-F238E27FC236}">
                <a16:creationId xmlns:a16="http://schemas.microsoft.com/office/drawing/2014/main" id="{9B3179E1-BE22-A246-493C-6AFA246CCC69}"/>
              </a:ext>
            </a:extLst>
          </p:cNvPr>
          <p:cNvSpPr txBox="1"/>
          <p:nvPr/>
        </p:nvSpPr>
        <p:spPr>
          <a:xfrm>
            <a:off x="276160" y="3827789"/>
            <a:ext cx="1308900" cy="37441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chemeClr val="accent2"/>
                </a:solidFill>
                <a:latin typeface="Roboto" panose="02000000000000000000" pitchFamily="2" charset="0"/>
                <a:ea typeface="Roboto" panose="02000000000000000000" pitchFamily="2" charset="0"/>
                <a:cs typeface="Roboto" panose="02000000000000000000" pitchFamily="2" charset="0"/>
                <a:sym typeface="Fira Sans"/>
              </a:rPr>
              <a:t>Better planning</a:t>
            </a:r>
            <a:endParaRPr b="1" dirty="0">
              <a:solidFill>
                <a:schemeClr val="accent2"/>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27" name="Google Shape;367;p16">
            <a:extLst>
              <a:ext uri="{FF2B5EF4-FFF2-40B4-BE49-F238E27FC236}">
                <a16:creationId xmlns:a16="http://schemas.microsoft.com/office/drawing/2014/main" id="{6E79BEEC-7523-B969-1AE3-95CDA29770AB}"/>
              </a:ext>
            </a:extLst>
          </p:cNvPr>
          <p:cNvSpPr/>
          <p:nvPr/>
        </p:nvSpPr>
        <p:spPr>
          <a:xfrm>
            <a:off x="1627351" y="4186672"/>
            <a:ext cx="257502" cy="12119"/>
          </a:xfrm>
          <a:custGeom>
            <a:avLst/>
            <a:gdLst/>
            <a:ahLst/>
            <a:cxnLst/>
            <a:rect l="l" t="t" r="r" b="b"/>
            <a:pathLst>
              <a:path w="4501" h="137" extrusionOk="0">
                <a:moveTo>
                  <a:pt x="0" y="1"/>
                </a:moveTo>
                <a:lnTo>
                  <a:pt x="0" y="136"/>
                </a:lnTo>
                <a:lnTo>
                  <a:pt x="4500" y="136"/>
                </a:lnTo>
                <a:lnTo>
                  <a:pt x="4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8" name="Google Shape;368;p16">
            <a:extLst>
              <a:ext uri="{FF2B5EF4-FFF2-40B4-BE49-F238E27FC236}">
                <a16:creationId xmlns:a16="http://schemas.microsoft.com/office/drawing/2014/main" id="{ACE7A770-B961-B174-271B-FEE1459B5B18}"/>
              </a:ext>
            </a:extLst>
          </p:cNvPr>
          <p:cNvSpPr/>
          <p:nvPr/>
        </p:nvSpPr>
        <p:spPr>
          <a:xfrm>
            <a:off x="276160" y="3873715"/>
            <a:ext cx="1371600" cy="624594"/>
          </a:xfrm>
          <a:custGeom>
            <a:avLst/>
            <a:gdLst/>
            <a:ahLst/>
            <a:cxnLst/>
            <a:rect l="l" t="t" r="r" b="b"/>
            <a:pathLst>
              <a:path w="17952" h="10051" extrusionOk="0">
                <a:moveTo>
                  <a:pt x="17791" y="136"/>
                </a:moveTo>
                <a:cubicBezTo>
                  <a:pt x="17806" y="136"/>
                  <a:pt x="17816" y="148"/>
                  <a:pt x="17816" y="161"/>
                </a:cubicBezTo>
                <a:lnTo>
                  <a:pt x="17816" y="9891"/>
                </a:lnTo>
                <a:cubicBezTo>
                  <a:pt x="17816" y="9905"/>
                  <a:pt x="17805" y="9916"/>
                  <a:pt x="17791" y="9916"/>
                </a:cubicBezTo>
                <a:lnTo>
                  <a:pt x="160" y="9916"/>
                </a:lnTo>
                <a:cubicBezTo>
                  <a:pt x="145" y="9916"/>
                  <a:pt x="135" y="9904"/>
                  <a:pt x="135" y="9891"/>
                </a:cubicBezTo>
                <a:lnTo>
                  <a:pt x="135" y="161"/>
                </a:lnTo>
                <a:cubicBezTo>
                  <a:pt x="135" y="146"/>
                  <a:pt x="145" y="136"/>
                  <a:pt x="159" y="136"/>
                </a:cubicBezTo>
                <a:close/>
                <a:moveTo>
                  <a:pt x="26" y="1"/>
                </a:moveTo>
                <a:cubicBezTo>
                  <a:pt x="11" y="1"/>
                  <a:pt x="0" y="12"/>
                  <a:pt x="0" y="27"/>
                </a:cubicBezTo>
                <a:lnTo>
                  <a:pt x="0" y="10025"/>
                </a:lnTo>
                <a:cubicBezTo>
                  <a:pt x="0" y="10039"/>
                  <a:pt x="11" y="10051"/>
                  <a:pt x="26" y="10051"/>
                </a:cubicBezTo>
                <a:lnTo>
                  <a:pt x="17926" y="10051"/>
                </a:lnTo>
                <a:cubicBezTo>
                  <a:pt x="17940" y="10051"/>
                  <a:pt x="17950" y="10039"/>
                  <a:pt x="17952" y="10025"/>
                </a:cubicBezTo>
                <a:lnTo>
                  <a:pt x="17952" y="27"/>
                </a:lnTo>
                <a:cubicBezTo>
                  <a:pt x="17952" y="12"/>
                  <a:pt x="17940" y="1"/>
                  <a:pt x="17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32" name="Google Shape;384;p16">
            <a:extLst>
              <a:ext uri="{FF2B5EF4-FFF2-40B4-BE49-F238E27FC236}">
                <a16:creationId xmlns:a16="http://schemas.microsoft.com/office/drawing/2014/main" id="{3B6E697E-33DF-5C87-DF3C-CBA56A620C6A}"/>
              </a:ext>
            </a:extLst>
          </p:cNvPr>
          <p:cNvSpPr txBox="1"/>
          <p:nvPr/>
        </p:nvSpPr>
        <p:spPr>
          <a:xfrm>
            <a:off x="2601723" y="3814262"/>
            <a:ext cx="5843030" cy="572400"/>
          </a:xfrm>
          <a:prstGeom prst="rect">
            <a:avLst/>
          </a:prstGeom>
          <a:noFill/>
          <a:ln>
            <a:noFill/>
          </a:ln>
        </p:spPr>
        <p:txBody>
          <a:bodyPr spcFirstLastPara="1" wrap="square" lIns="91425" tIns="91425" rIns="91425" bIns="91425" anchor="t" anchorCtr="0">
            <a:noAutofit/>
          </a:bodyPr>
          <a:lstStyle/>
          <a:p>
            <a:pPr marL="0" indent="0">
              <a:spcAft>
                <a:spcPts val="600"/>
              </a:spcAft>
              <a:buFont typeface="Arial"/>
              <a:buNone/>
            </a:pPr>
            <a:r>
              <a:rPr lang="en-US" sz="1200" dirty="0">
                <a:latin typeface="Roboto" panose="02000000000000000000" pitchFamily="2" charset="0"/>
                <a:ea typeface="Roboto" panose="02000000000000000000" pitchFamily="2" charset="0"/>
                <a:cs typeface="Roboto" panose="02000000000000000000" pitchFamily="2" charset="0"/>
                <a:sym typeface="Roboto"/>
              </a:rPr>
              <a:t>A frail </a:t>
            </a: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cancer patient who will be staying in the hospital longer with frequent need of various facilities such as testing, surgery room, radiation etc. </a:t>
            </a:r>
            <a:r>
              <a:rPr lang="en-US" sz="1200" dirty="0">
                <a:latin typeface="Roboto" panose="02000000000000000000" pitchFamily="2" charset="0"/>
                <a:ea typeface="Roboto" panose="02000000000000000000" pitchFamily="2" charset="0"/>
                <a:cs typeface="Roboto" panose="02000000000000000000" pitchFamily="2" charset="0"/>
                <a:sym typeface="Roboto"/>
              </a:rPr>
              <a:t>on certain days and can help plan for availability better</a:t>
            </a:r>
            <a:endParaRPr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grpSp>
        <p:nvGrpSpPr>
          <p:cNvPr id="36" name="Google Shape;1924;p32">
            <a:extLst>
              <a:ext uri="{FF2B5EF4-FFF2-40B4-BE49-F238E27FC236}">
                <a16:creationId xmlns:a16="http://schemas.microsoft.com/office/drawing/2014/main" id="{4E9B8D02-93EF-4DBC-7A2D-871BDD3AD08F}"/>
              </a:ext>
            </a:extLst>
          </p:cNvPr>
          <p:cNvGrpSpPr/>
          <p:nvPr/>
        </p:nvGrpSpPr>
        <p:grpSpPr>
          <a:xfrm>
            <a:off x="1922662" y="1282675"/>
            <a:ext cx="731520" cy="640080"/>
            <a:chOff x="2799250" y="1754379"/>
            <a:chExt cx="1279142" cy="1085775"/>
          </a:xfrm>
        </p:grpSpPr>
        <p:pic>
          <p:nvPicPr>
            <p:cNvPr id="59" name="Google Shape;1925;p32">
              <a:extLst>
                <a:ext uri="{FF2B5EF4-FFF2-40B4-BE49-F238E27FC236}">
                  <a16:creationId xmlns:a16="http://schemas.microsoft.com/office/drawing/2014/main" id="{3D8F9909-102D-8EB3-7C1F-FC0E516A7B6F}"/>
                </a:ext>
              </a:extLst>
            </p:cNvPr>
            <p:cNvPicPr preferRelativeResize="0"/>
            <p:nvPr/>
          </p:nvPicPr>
          <p:blipFill rotWithShape="1">
            <a:blip r:embed="rId2">
              <a:alphaModFix/>
            </a:blip>
            <a:srcRect l="15969" t="4332" r="10538" b="862"/>
            <a:stretch/>
          </p:blipFill>
          <p:spPr>
            <a:xfrm>
              <a:off x="2882611" y="1822832"/>
              <a:ext cx="1082341" cy="930822"/>
            </a:xfrm>
            <a:prstGeom prst="rect">
              <a:avLst/>
            </a:prstGeom>
            <a:noFill/>
            <a:ln>
              <a:noFill/>
            </a:ln>
          </p:spPr>
        </p:pic>
        <p:sp>
          <p:nvSpPr>
            <p:cNvPr id="60" name="Google Shape;1926;p32">
              <a:extLst>
                <a:ext uri="{FF2B5EF4-FFF2-40B4-BE49-F238E27FC236}">
                  <a16:creationId xmlns:a16="http://schemas.microsoft.com/office/drawing/2014/main" id="{2C98604C-C80D-0772-6CB2-B9D86009A248}"/>
                </a:ext>
              </a:extLst>
            </p:cNvPr>
            <p:cNvSpPr/>
            <p:nvPr/>
          </p:nvSpPr>
          <p:spPr>
            <a:xfrm>
              <a:off x="2799250" y="1754379"/>
              <a:ext cx="1279142" cy="1085775"/>
            </a:xfrm>
            <a:custGeom>
              <a:avLst/>
              <a:gdLst/>
              <a:ahLst/>
              <a:cxnLst/>
              <a:rect l="l" t="t" r="r" b="b"/>
              <a:pathLst>
                <a:path w="87974" h="74675" extrusionOk="0">
                  <a:moveTo>
                    <a:pt x="57420" y="5368"/>
                  </a:moveTo>
                  <a:cubicBezTo>
                    <a:pt x="59792" y="5368"/>
                    <a:pt x="62706" y="7046"/>
                    <a:pt x="63901" y="9111"/>
                  </a:cubicBezTo>
                  <a:lnTo>
                    <a:pt x="78122" y="33732"/>
                  </a:lnTo>
                  <a:cubicBezTo>
                    <a:pt x="79319" y="35796"/>
                    <a:pt x="79319" y="39154"/>
                    <a:pt x="78143" y="41218"/>
                  </a:cubicBezTo>
                  <a:lnTo>
                    <a:pt x="63920" y="65818"/>
                  </a:lnTo>
                  <a:cubicBezTo>
                    <a:pt x="62744" y="67864"/>
                    <a:pt x="59830" y="69561"/>
                    <a:pt x="57439" y="69561"/>
                  </a:cubicBezTo>
                  <a:lnTo>
                    <a:pt x="29017" y="69561"/>
                  </a:lnTo>
                  <a:cubicBezTo>
                    <a:pt x="26644" y="69561"/>
                    <a:pt x="23730" y="67881"/>
                    <a:pt x="22534" y="65818"/>
                  </a:cubicBezTo>
                  <a:lnTo>
                    <a:pt x="8314" y="41218"/>
                  </a:lnTo>
                  <a:cubicBezTo>
                    <a:pt x="7117" y="39174"/>
                    <a:pt x="7117" y="35796"/>
                    <a:pt x="8314" y="33732"/>
                  </a:cubicBezTo>
                  <a:lnTo>
                    <a:pt x="22534" y="9111"/>
                  </a:lnTo>
                  <a:cubicBezTo>
                    <a:pt x="23710" y="7066"/>
                    <a:pt x="26625" y="5368"/>
                    <a:pt x="29017" y="5368"/>
                  </a:cubicBezTo>
                  <a:close/>
                  <a:moveTo>
                    <a:pt x="0" y="0"/>
                  </a:moveTo>
                  <a:lnTo>
                    <a:pt x="0" y="74675"/>
                  </a:lnTo>
                  <a:lnTo>
                    <a:pt x="87973" y="74675"/>
                  </a:lnTo>
                  <a:lnTo>
                    <a:pt x="87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1" name="Google Shape;1927;p32">
              <a:extLst>
                <a:ext uri="{FF2B5EF4-FFF2-40B4-BE49-F238E27FC236}">
                  <a16:creationId xmlns:a16="http://schemas.microsoft.com/office/drawing/2014/main" id="{FC2E6C33-C518-1CFE-EEDD-BE949E093312}"/>
                </a:ext>
              </a:extLst>
            </p:cNvPr>
            <p:cNvSpPr/>
            <p:nvPr/>
          </p:nvSpPr>
          <p:spPr>
            <a:xfrm>
              <a:off x="2834717" y="1761963"/>
              <a:ext cx="1173759" cy="1044121"/>
            </a:xfrm>
            <a:custGeom>
              <a:avLst/>
              <a:gdLst/>
              <a:ahLst/>
              <a:cxnLst/>
              <a:rect l="l" t="t" r="r" b="b"/>
              <a:pathLst>
                <a:path w="24772" h="22036" extrusionOk="0">
                  <a:moveTo>
                    <a:pt x="16582" y="1545"/>
                  </a:moveTo>
                  <a:cubicBezTo>
                    <a:pt x="17283" y="1545"/>
                    <a:pt x="18142" y="2039"/>
                    <a:pt x="18495" y="2650"/>
                  </a:cubicBezTo>
                  <a:lnTo>
                    <a:pt x="22692" y="9914"/>
                  </a:lnTo>
                  <a:cubicBezTo>
                    <a:pt x="23045" y="10518"/>
                    <a:pt x="23045" y="11514"/>
                    <a:pt x="22692" y="12122"/>
                  </a:cubicBezTo>
                  <a:lnTo>
                    <a:pt x="18495" y="19387"/>
                  </a:lnTo>
                  <a:cubicBezTo>
                    <a:pt x="18147" y="19991"/>
                    <a:pt x="17288" y="20492"/>
                    <a:pt x="16582" y="20492"/>
                  </a:cubicBezTo>
                  <a:lnTo>
                    <a:pt x="8196" y="20492"/>
                  </a:lnTo>
                  <a:cubicBezTo>
                    <a:pt x="7495" y="20492"/>
                    <a:pt x="6635" y="19998"/>
                    <a:pt x="6282" y="19387"/>
                  </a:cubicBezTo>
                  <a:lnTo>
                    <a:pt x="2086" y="12122"/>
                  </a:lnTo>
                  <a:cubicBezTo>
                    <a:pt x="1733" y="11519"/>
                    <a:pt x="1733" y="10523"/>
                    <a:pt x="2086" y="9914"/>
                  </a:cubicBezTo>
                  <a:lnTo>
                    <a:pt x="6282" y="2650"/>
                  </a:lnTo>
                  <a:cubicBezTo>
                    <a:pt x="6630" y="2046"/>
                    <a:pt x="7490" y="1545"/>
                    <a:pt x="8196" y="1545"/>
                  </a:cubicBezTo>
                  <a:close/>
                  <a:moveTo>
                    <a:pt x="7513" y="1"/>
                  </a:moveTo>
                  <a:cubicBezTo>
                    <a:pt x="6698" y="1"/>
                    <a:pt x="5697" y="581"/>
                    <a:pt x="5286" y="1287"/>
                  </a:cubicBezTo>
                  <a:lnTo>
                    <a:pt x="412" y="9731"/>
                  </a:lnTo>
                  <a:cubicBezTo>
                    <a:pt x="1" y="10437"/>
                    <a:pt x="1" y="11599"/>
                    <a:pt x="412" y="12305"/>
                  </a:cubicBezTo>
                  <a:lnTo>
                    <a:pt x="5286" y="20743"/>
                  </a:lnTo>
                  <a:cubicBezTo>
                    <a:pt x="5690" y="21449"/>
                    <a:pt x="6693" y="22030"/>
                    <a:pt x="7513" y="22030"/>
                  </a:cubicBezTo>
                  <a:lnTo>
                    <a:pt x="7513" y="22035"/>
                  </a:lnTo>
                  <a:lnTo>
                    <a:pt x="17260" y="22035"/>
                  </a:lnTo>
                  <a:cubicBezTo>
                    <a:pt x="18075" y="22035"/>
                    <a:pt x="19076" y="21454"/>
                    <a:pt x="19487" y="20748"/>
                  </a:cubicBezTo>
                  <a:lnTo>
                    <a:pt x="24361" y="12305"/>
                  </a:lnTo>
                  <a:cubicBezTo>
                    <a:pt x="24771" y="11599"/>
                    <a:pt x="24771" y="10437"/>
                    <a:pt x="24361" y="9731"/>
                  </a:cubicBezTo>
                  <a:lnTo>
                    <a:pt x="19487" y="1287"/>
                  </a:lnTo>
                  <a:cubicBezTo>
                    <a:pt x="19076" y="581"/>
                    <a:pt x="18080" y="1"/>
                    <a:pt x="17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8" name="Google Shape;1932;p32">
            <a:extLst>
              <a:ext uri="{FF2B5EF4-FFF2-40B4-BE49-F238E27FC236}">
                <a16:creationId xmlns:a16="http://schemas.microsoft.com/office/drawing/2014/main" id="{6188BE83-25A7-1149-2F3F-1C0280088FD7}"/>
              </a:ext>
            </a:extLst>
          </p:cNvPr>
          <p:cNvGrpSpPr/>
          <p:nvPr/>
        </p:nvGrpSpPr>
        <p:grpSpPr>
          <a:xfrm>
            <a:off x="1891829" y="2540427"/>
            <a:ext cx="731520" cy="640080"/>
            <a:chOff x="5105359" y="2896620"/>
            <a:chExt cx="1279142" cy="1085775"/>
          </a:xfrm>
        </p:grpSpPr>
        <p:pic>
          <p:nvPicPr>
            <p:cNvPr id="53" name="Google Shape;1933;p32">
              <a:extLst>
                <a:ext uri="{FF2B5EF4-FFF2-40B4-BE49-F238E27FC236}">
                  <a16:creationId xmlns:a16="http://schemas.microsoft.com/office/drawing/2014/main" id="{3335264C-FDB6-0E2C-3716-010CFDB26D98}"/>
                </a:ext>
              </a:extLst>
            </p:cNvPr>
            <p:cNvPicPr preferRelativeResize="0"/>
            <p:nvPr/>
          </p:nvPicPr>
          <p:blipFill rotWithShape="1">
            <a:blip r:embed="rId3">
              <a:alphaModFix/>
            </a:blip>
            <a:srcRect l="-9013" r="13126"/>
            <a:stretch/>
          </p:blipFill>
          <p:spPr>
            <a:xfrm>
              <a:off x="5105369" y="2971981"/>
              <a:ext cx="1226594" cy="930841"/>
            </a:xfrm>
            <a:prstGeom prst="rect">
              <a:avLst/>
            </a:prstGeom>
            <a:noFill/>
            <a:ln>
              <a:noFill/>
            </a:ln>
          </p:spPr>
        </p:pic>
        <p:sp>
          <p:nvSpPr>
            <p:cNvPr id="54" name="Google Shape;1934;p32">
              <a:extLst>
                <a:ext uri="{FF2B5EF4-FFF2-40B4-BE49-F238E27FC236}">
                  <a16:creationId xmlns:a16="http://schemas.microsoft.com/office/drawing/2014/main" id="{906FB661-7653-61EC-FB2E-71586728DD95}"/>
                </a:ext>
              </a:extLst>
            </p:cNvPr>
            <p:cNvSpPr/>
            <p:nvPr/>
          </p:nvSpPr>
          <p:spPr>
            <a:xfrm>
              <a:off x="5105359" y="2896620"/>
              <a:ext cx="1279142" cy="1085775"/>
            </a:xfrm>
            <a:custGeom>
              <a:avLst/>
              <a:gdLst/>
              <a:ahLst/>
              <a:cxnLst/>
              <a:rect l="l" t="t" r="r" b="b"/>
              <a:pathLst>
                <a:path w="87974" h="74675" extrusionOk="0">
                  <a:moveTo>
                    <a:pt x="57420" y="5368"/>
                  </a:moveTo>
                  <a:cubicBezTo>
                    <a:pt x="59792" y="5368"/>
                    <a:pt x="62706" y="7046"/>
                    <a:pt x="63901" y="9111"/>
                  </a:cubicBezTo>
                  <a:lnTo>
                    <a:pt x="78122" y="33732"/>
                  </a:lnTo>
                  <a:cubicBezTo>
                    <a:pt x="79319" y="35796"/>
                    <a:pt x="79319" y="39154"/>
                    <a:pt x="78143" y="41218"/>
                  </a:cubicBezTo>
                  <a:lnTo>
                    <a:pt x="63920" y="65818"/>
                  </a:lnTo>
                  <a:cubicBezTo>
                    <a:pt x="62744" y="67864"/>
                    <a:pt x="59830" y="69561"/>
                    <a:pt x="57439" y="69561"/>
                  </a:cubicBezTo>
                  <a:lnTo>
                    <a:pt x="29017" y="69561"/>
                  </a:lnTo>
                  <a:cubicBezTo>
                    <a:pt x="26644" y="69561"/>
                    <a:pt x="23730" y="67881"/>
                    <a:pt x="22534" y="65818"/>
                  </a:cubicBezTo>
                  <a:lnTo>
                    <a:pt x="8314" y="41218"/>
                  </a:lnTo>
                  <a:cubicBezTo>
                    <a:pt x="7117" y="39174"/>
                    <a:pt x="7117" y="35796"/>
                    <a:pt x="8314" y="33732"/>
                  </a:cubicBezTo>
                  <a:lnTo>
                    <a:pt x="22534" y="9111"/>
                  </a:lnTo>
                  <a:cubicBezTo>
                    <a:pt x="23710" y="7066"/>
                    <a:pt x="26625" y="5368"/>
                    <a:pt x="29017" y="5368"/>
                  </a:cubicBezTo>
                  <a:close/>
                  <a:moveTo>
                    <a:pt x="0" y="0"/>
                  </a:moveTo>
                  <a:lnTo>
                    <a:pt x="0" y="74675"/>
                  </a:lnTo>
                  <a:lnTo>
                    <a:pt x="87973" y="74675"/>
                  </a:lnTo>
                  <a:lnTo>
                    <a:pt x="87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5" name="Google Shape;1935;p32">
              <a:extLst>
                <a:ext uri="{FF2B5EF4-FFF2-40B4-BE49-F238E27FC236}">
                  <a16:creationId xmlns:a16="http://schemas.microsoft.com/office/drawing/2014/main" id="{B54B5DD1-D211-6DD0-A0FB-AC1F55AF14BC}"/>
                </a:ext>
              </a:extLst>
            </p:cNvPr>
            <p:cNvSpPr/>
            <p:nvPr/>
          </p:nvSpPr>
          <p:spPr>
            <a:xfrm>
              <a:off x="5158200" y="2915703"/>
              <a:ext cx="1173759" cy="1044073"/>
            </a:xfrm>
            <a:custGeom>
              <a:avLst/>
              <a:gdLst/>
              <a:ahLst/>
              <a:cxnLst/>
              <a:rect l="l" t="t" r="r" b="b"/>
              <a:pathLst>
                <a:path w="24772" h="22035" extrusionOk="0">
                  <a:moveTo>
                    <a:pt x="16581" y="1549"/>
                  </a:moveTo>
                  <a:cubicBezTo>
                    <a:pt x="17282" y="1549"/>
                    <a:pt x="18142" y="2043"/>
                    <a:pt x="18495" y="2654"/>
                  </a:cubicBezTo>
                  <a:lnTo>
                    <a:pt x="22691" y="9919"/>
                  </a:lnTo>
                  <a:cubicBezTo>
                    <a:pt x="23044" y="10523"/>
                    <a:pt x="23044" y="11518"/>
                    <a:pt x="22691" y="12127"/>
                  </a:cubicBezTo>
                  <a:lnTo>
                    <a:pt x="18495" y="19386"/>
                  </a:lnTo>
                  <a:cubicBezTo>
                    <a:pt x="18147" y="19990"/>
                    <a:pt x="17287" y="20491"/>
                    <a:pt x="16581" y="20491"/>
                  </a:cubicBezTo>
                  <a:lnTo>
                    <a:pt x="8195" y="20491"/>
                  </a:lnTo>
                  <a:cubicBezTo>
                    <a:pt x="7494" y="20491"/>
                    <a:pt x="6635" y="19997"/>
                    <a:pt x="6282" y="19386"/>
                  </a:cubicBezTo>
                  <a:lnTo>
                    <a:pt x="2085" y="12127"/>
                  </a:lnTo>
                  <a:cubicBezTo>
                    <a:pt x="1732" y="11523"/>
                    <a:pt x="1732" y="10528"/>
                    <a:pt x="2085" y="9919"/>
                  </a:cubicBezTo>
                  <a:lnTo>
                    <a:pt x="6282" y="2654"/>
                  </a:lnTo>
                  <a:cubicBezTo>
                    <a:pt x="6630" y="2051"/>
                    <a:pt x="7489" y="1549"/>
                    <a:pt x="8195" y="1549"/>
                  </a:cubicBezTo>
                  <a:close/>
                  <a:moveTo>
                    <a:pt x="7512" y="0"/>
                  </a:moveTo>
                  <a:cubicBezTo>
                    <a:pt x="6697" y="0"/>
                    <a:pt x="5696" y="580"/>
                    <a:pt x="5285" y="1286"/>
                  </a:cubicBezTo>
                  <a:lnTo>
                    <a:pt x="411" y="9731"/>
                  </a:lnTo>
                  <a:cubicBezTo>
                    <a:pt x="1" y="10437"/>
                    <a:pt x="1" y="11598"/>
                    <a:pt x="411" y="12304"/>
                  </a:cubicBezTo>
                  <a:lnTo>
                    <a:pt x="5285" y="20747"/>
                  </a:lnTo>
                  <a:cubicBezTo>
                    <a:pt x="5689" y="21453"/>
                    <a:pt x="6692" y="22034"/>
                    <a:pt x="7512" y="22034"/>
                  </a:cubicBezTo>
                  <a:lnTo>
                    <a:pt x="17261" y="22034"/>
                  </a:lnTo>
                  <a:cubicBezTo>
                    <a:pt x="18075" y="22034"/>
                    <a:pt x="19077" y="21453"/>
                    <a:pt x="19487" y="20747"/>
                  </a:cubicBezTo>
                  <a:lnTo>
                    <a:pt x="24362" y="12304"/>
                  </a:lnTo>
                  <a:cubicBezTo>
                    <a:pt x="24772" y="11598"/>
                    <a:pt x="24772" y="10437"/>
                    <a:pt x="24362" y="9731"/>
                  </a:cubicBezTo>
                  <a:lnTo>
                    <a:pt x="19486" y="1286"/>
                  </a:lnTo>
                  <a:cubicBezTo>
                    <a:pt x="19076" y="580"/>
                    <a:pt x="18079" y="0"/>
                    <a:pt x="17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40" name="Google Shape;1940;p32">
            <a:extLst>
              <a:ext uri="{FF2B5EF4-FFF2-40B4-BE49-F238E27FC236}">
                <a16:creationId xmlns:a16="http://schemas.microsoft.com/office/drawing/2014/main" id="{3BC5A494-FD15-8AF1-692A-CA5D82614C6E}"/>
              </a:ext>
            </a:extLst>
          </p:cNvPr>
          <p:cNvGrpSpPr/>
          <p:nvPr/>
        </p:nvGrpSpPr>
        <p:grpSpPr>
          <a:xfrm>
            <a:off x="1807503" y="3882167"/>
            <a:ext cx="731520" cy="640080"/>
            <a:chOff x="3905863" y="3594533"/>
            <a:chExt cx="1309670" cy="1085775"/>
          </a:xfrm>
        </p:grpSpPr>
        <p:pic>
          <p:nvPicPr>
            <p:cNvPr id="45" name="Google Shape;1941;p32">
              <a:extLst>
                <a:ext uri="{FF2B5EF4-FFF2-40B4-BE49-F238E27FC236}">
                  <a16:creationId xmlns:a16="http://schemas.microsoft.com/office/drawing/2014/main" id="{810593BB-3076-8156-712C-AB22B1A39294}"/>
                </a:ext>
              </a:extLst>
            </p:cNvPr>
            <p:cNvPicPr preferRelativeResize="0"/>
            <p:nvPr/>
          </p:nvPicPr>
          <p:blipFill rotWithShape="1">
            <a:blip r:embed="rId4">
              <a:alphaModFix/>
            </a:blip>
            <a:srcRect l="8945" r="15945"/>
            <a:stretch/>
          </p:blipFill>
          <p:spPr>
            <a:xfrm>
              <a:off x="4037917" y="3647652"/>
              <a:ext cx="1109493" cy="985882"/>
            </a:xfrm>
            <a:prstGeom prst="rect">
              <a:avLst/>
            </a:prstGeom>
            <a:noFill/>
            <a:ln>
              <a:noFill/>
            </a:ln>
          </p:spPr>
        </p:pic>
        <p:sp>
          <p:nvSpPr>
            <p:cNvPr id="46" name="Google Shape;1942;p32">
              <a:extLst>
                <a:ext uri="{FF2B5EF4-FFF2-40B4-BE49-F238E27FC236}">
                  <a16:creationId xmlns:a16="http://schemas.microsoft.com/office/drawing/2014/main" id="{7B42A583-429E-8C52-4AAD-8B00EB6CF2E7}"/>
                </a:ext>
              </a:extLst>
            </p:cNvPr>
            <p:cNvSpPr/>
            <p:nvPr/>
          </p:nvSpPr>
          <p:spPr>
            <a:xfrm>
              <a:off x="3936391" y="3594533"/>
              <a:ext cx="1279142" cy="1085775"/>
            </a:xfrm>
            <a:custGeom>
              <a:avLst/>
              <a:gdLst/>
              <a:ahLst/>
              <a:cxnLst/>
              <a:rect l="l" t="t" r="r" b="b"/>
              <a:pathLst>
                <a:path w="87974" h="74675" extrusionOk="0">
                  <a:moveTo>
                    <a:pt x="57420" y="5368"/>
                  </a:moveTo>
                  <a:cubicBezTo>
                    <a:pt x="59792" y="5368"/>
                    <a:pt x="62706" y="7046"/>
                    <a:pt x="63901" y="9111"/>
                  </a:cubicBezTo>
                  <a:lnTo>
                    <a:pt x="78122" y="33732"/>
                  </a:lnTo>
                  <a:cubicBezTo>
                    <a:pt x="79319" y="35796"/>
                    <a:pt x="79319" y="39154"/>
                    <a:pt x="78143" y="41218"/>
                  </a:cubicBezTo>
                  <a:lnTo>
                    <a:pt x="63920" y="65818"/>
                  </a:lnTo>
                  <a:cubicBezTo>
                    <a:pt x="62744" y="67864"/>
                    <a:pt x="59830" y="69561"/>
                    <a:pt x="57439" y="69561"/>
                  </a:cubicBezTo>
                  <a:lnTo>
                    <a:pt x="29017" y="69561"/>
                  </a:lnTo>
                  <a:cubicBezTo>
                    <a:pt x="26644" y="69561"/>
                    <a:pt x="23730" y="67881"/>
                    <a:pt x="22534" y="65818"/>
                  </a:cubicBezTo>
                  <a:lnTo>
                    <a:pt x="8314" y="41218"/>
                  </a:lnTo>
                  <a:cubicBezTo>
                    <a:pt x="7117" y="39174"/>
                    <a:pt x="7117" y="35796"/>
                    <a:pt x="8314" y="33732"/>
                  </a:cubicBezTo>
                  <a:lnTo>
                    <a:pt x="22534" y="9111"/>
                  </a:lnTo>
                  <a:cubicBezTo>
                    <a:pt x="23710" y="7066"/>
                    <a:pt x="26625" y="5368"/>
                    <a:pt x="29017" y="5368"/>
                  </a:cubicBezTo>
                  <a:close/>
                  <a:moveTo>
                    <a:pt x="0" y="0"/>
                  </a:moveTo>
                  <a:lnTo>
                    <a:pt x="0" y="74675"/>
                  </a:lnTo>
                  <a:lnTo>
                    <a:pt x="87973" y="74675"/>
                  </a:lnTo>
                  <a:lnTo>
                    <a:pt x="87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7" name="Google Shape;1943;p32">
              <a:extLst>
                <a:ext uri="{FF2B5EF4-FFF2-40B4-BE49-F238E27FC236}">
                  <a16:creationId xmlns:a16="http://schemas.microsoft.com/office/drawing/2014/main" id="{1623A304-7447-951C-DE1A-B6071DB2496E}"/>
                </a:ext>
              </a:extLst>
            </p:cNvPr>
            <p:cNvSpPr/>
            <p:nvPr/>
          </p:nvSpPr>
          <p:spPr>
            <a:xfrm>
              <a:off x="3905863" y="4272573"/>
              <a:ext cx="347322" cy="99"/>
            </a:xfrm>
            <a:custGeom>
              <a:avLst/>
              <a:gdLst/>
              <a:ahLst/>
              <a:cxnLst/>
              <a:rect l="l" t="t" r="r" b="b"/>
              <a:pathLst>
                <a:path w="3497" h="1" fill="none" extrusionOk="0">
                  <a:moveTo>
                    <a:pt x="0" y="0"/>
                  </a:moveTo>
                  <a:lnTo>
                    <a:pt x="3497" y="0"/>
                  </a:lnTo>
                </a:path>
              </a:pathLst>
            </a:custGeom>
            <a:noFill/>
            <a:ln w="75" cap="rnd" cmpd="sng">
              <a:solidFill>
                <a:srgbClr val="9C317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8" name="Google Shape;1944;p32">
              <a:extLst>
                <a:ext uri="{FF2B5EF4-FFF2-40B4-BE49-F238E27FC236}">
                  <a16:creationId xmlns:a16="http://schemas.microsoft.com/office/drawing/2014/main" id="{57833A7F-2FE2-DFC9-8D02-D422EFE57879}"/>
                </a:ext>
              </a:extLst>
            </p:cNvPr>
            <p:cNvSpPr/>
            <p:nvPr/>
          </p:nvSpPr>
          <p:spPr>
            <a:xfrm>
              <a:off x="4253393" y="4272573"/>
              <a:ext cx="99" cy="99"/>
            </a:xfrm>
            <a:custGeom>
              <a:avLst/>
              <a:gdLst/>
              <a:ahLst/>
              <a:cxnLst/>
              <a:rect l="l" t="t" r="r" b="b"/>
              <a:pathLst>
                <a:path w="1" h="1" fill="none" extrusionOk="0">
                  <a:moveTo>
                    <a:pt x="1" y="0"/>
                  </a:moveTo>
                  <a:lnTo>
                    <a:pt x="1" y="0"/>
                  </a:lnTo>
                  <a:close/>
                </a:path>
              </a:pathLst>
            </a:custGeom>
            <a:noFill/>
            <a:ln w="75" cap="rnd" cmpd="sng">
              <a:solidFill>
                <a:srgbClr val="9C317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9" name="Google Shape;1945;p32">
              <a:extLst>
                <a:ext uri="{FF2B5EF4-FFF2-40B4-BE49-F238E27FC236}">
                  <a16:creationId xmlns:a16="http://schemas.microsoft.com/office/drawing/2014/main" id="{FA941058-70CD-B189-E9DB-CFEDB7ECD43A}"/>
                </a:ext>
              </a:extLst>
            </p:cNvPr>
            <p:cNvSpPr/>
            <p:nvPr/>
          </p:nvSpPr>
          <p:spPr>
            <a:xfrm>
              <a:off x="3996435" y="3606801"/>
              <a:ext cx="1173712" cy="1044121"/>
            </a:xfrm>
            <a:custGeom>
              <a:avLst/>
              <a:gdLst/>
              <a:ahLst/>
              <a:cxnLst/>
              <a:rect l="l" t="t" r="r" b="b"/>
              <a:pathLst>
                <a:path w="24771" h="22036" extrusionOk="0">
                  <a:moveTo>
                    <a:pt x="16576" y="1555"/>
                  </a:moveTo>
                  <a:cubicBezTo>
                    <a:pt x="17277" y="1555"/>
                    <a:pt x="18136" y="2050"/>
                    <a:pt x="18490" y="2660"/>
                  </a:cubicBezTo>
                  <a:lnTo>
                    <a:pt x="22691" y="9925"/>
                  </a:lnTo>
                  <a:cubicBezTo>
                    <a:pt x="23044" y="10533"/>
                    <a:pt x="23044" y="11530"/>
                    <a:pt x="22691" y="12140"/>
                  </a:cubicBezTo>
                  <a:lnTo>
                    <a:pt x="18495" y="19399"/>
                  </a:lnTo>
                  <a:cubicBezTo>
                    <a:pt x="18147" y="20008"/>
                    <a:pt x="17288" y="20504"/>
                    <a:pt x="16582" y="20504"/>
                  </a:cubicBezTo>
                  <a:lnTo>
                    <a:pt x="8195" y="20504"/>
                  </a:lnTo>
                  <a:cubicBezTo>
                    <a:pt x="7494" y="20504"/>
                    <a:pt x="6635" y="20009"/>
                    <a:pt x="6282" y="19399"/>
                  </a:cubicBezTo>
                  <a:lnTo>
                    <a:pt x="2085" y="12140"/>
                  </a:lnTo>
                  <a:cubicBezTo>
                    <a:pt x="1732" y="11531"/>
                    <a:pt x="1732" y="10534"/>
                    <a:pt x="2085" y="9925"/>
                  </a:cubicBezTo>
                  <a:lnTo>
                    <a:pt x="6282" y="2660"/>
                  </a:lnTo>
                  <a:cubicBezTo>
                    <a:pt x="6629" y="2056"/>
                    <a:pt x="7494" y="1555"/>
                    <a:pt x="8195" y="1555"/>
                  </a:cubicBezTo>
                  <a:close/>
                  <a:moveTo>
                    <a:pt x="7512" y="1"/>
                  </a:moveTo>
                  <a:cubicBezTo>
                    <a:pt x="6697" y="1"/>
                    <a:pt x="5696" y="582"/>
                    <a:pt x="5285" y="1288"/>
                  </a:cubicBezTo>
                  <a:lnTo>
                    <a:pt x="412" y="9731"/>
                  </a:lnTo>
                  <a:cubicBezTo>
                    <a:pt x="0" y="10437"/>
                    <a:pt x="0" y="11599"/>
                    <a:pt x="412" y="12305"/>
                  </a:cubicBezTo>
                  <a:lnTo>
                    <a:pt x="5285" y="20749"/>
                  </a:lnTo>
                  <a:cubicBezTo>
                    <a:pt x="5690" y="21455"/>
                    <a:pt x="6692" y="22035"/>
                    <a:pt x="7512" y="22035"/>
                  </a:cubicBezTo>
                  <a:lnTo>
                    <a:pt x="17259" y="22035"/>
                  </a:lnTo>
                  <a:cubicBezTo>
                    <a:pt x="18074" y="22035"/>
                    <a:pt x="19075" y="21455"/>
                    <a:pt x="19486" y="20749"/>
                  </a:cubicBezTo>
                  <a:lnTo>
                    <a:pt x="24360" y="12305"/>
                  </a:lnTo>
                  <a:cubicBezTo>
                    <a:pt x="24771" y="11593"/>
                    <a:pt x="24771" y="10437"/>
                    <a:pt x="24360" y="9731"/>
                  </a:cubicBezTo>
                  <a:lnTo>
                    <a:pt x="19486" y="1288"/>
                  </a:lnTo>
                  <a:cubicBezTo>
                    <a:pt x="19082" y="582"/>
                    <a:pt x="18079" y="1"/>
                    <a:pt x="17259"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421911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30AA-ABE5-242D-8B4C-3DF19DEE8BCB}"/>
              </a:ext>
            </a:extLst>
          </p:cNvPr>
          <p:cNvSpPr>
            <a:spLocks noGrp="1"/>
          </p:cNvSpPr>
          <p:nvPr>
            <p:ph type="title"/>
          </p:nvPr>
        </p:nvSpPr>
        <p:spPr/>
        <p:txBody>
          <a:bodyPr/>
          <a:lstStyle/>
          <a:p>
            <a:pPr algn="ctr"/>
            <a:r>
              <a:rPr lang="en-US" dirty="0">
                <a:latin typeface="Roboto" panose="02000000000000000000" pitchFamily="2" charset="0"/>
                <a:ea typeface="Roboto" panose="02000000000000000000" pitchFamily="2" charset="0"/>
                <a:cs typeface="Roboto" panose="02000000000000000000" pitchFamily="2" charset="0"/>
              </a:rPr>
              <a:t>Use Case : Improving Hospital efficiency</a:t>
            </a:r>
          </a:p>
        </p:txBody>
      </p:sp>
      <p:sp>
        <p:nvSpPr>
          <p:cNvPr id="6" name="Google Shape;314;p16">
            <a:extLst>
              <a:ext uri="{FF2B5EF4-FFF2-40B4-BE49-F238E27FC236}">
                <a16:creationId xmlns:a16="http://schemas.microsoft.com/office/drawing/2014/main" id="{B2A21197-B637-A5DB-7265-6147275C05CE}"/>
              </a:ext>
            </a:extLst>
          </p:cNvPr>
          <p:cNvSpPr txBox="1"/>
          <p:nvPr/>
        </p:nvSpPr>
        <p:spPr>
          <a:xfrm>
            <a:off x="2601723" y="2494178"/>
            <a:ext cx="5843030" cy="5724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600"/>
              </a:spcAft>
            </a:pPr>
            <a:r>
              <a:rPr lang="en-US" sz="1200" dirty="0">
                <a:latin typeface="Roboto" panose="02000000000000000000" pitchFamily="2" charset="0"/>
                <a:ea typeface="Roboto" panose="02000000000000000000" pitchFamily="2" charset="0"/>
                <a:cs typeface="Roboto" panose="02000000000000000000" pitchFamily="2" charset="0"/>
                <a:sym typeface="Roboto"/>
              </a:rPr>
              <a:t>Knowing the number of patients and their expected stay will help identify what resources to allocate to which patient and when and help take care of more patients with same amount of resources</a:t>
            </a:r>
            <a:endParaRPr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7" name="Google Shape;315;p16">
            <a:extLst>
              <a:ext uri="{FF2B5EF4-FFF2-40B4-BE49-F238E27FC236}">
                <a16:creationId xmlns:a16="http://schemas.microsoft.com/office/drawing/2014/main" id="{101EAC19-CDD8-6694-ADD7-81B26003A5A6}"/>
              </a:ext>
            </a:extLst>
          </p:cNvPr>
          <p:cNvSpPr txBox="1"/>
          <p:nvPr/>
        </p:nvSpPr>
        <p:spPr>
          <a:xfrm>
            <a:off x="2601722" y="1307785"/>
            <a:ext cx="5715283" cy="5724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600"/>
              </a:spcAft>
            </a:pPr>
            <a:r>
              <a:rPr lang="en-US" sz="1200" dirty="0">
                <a:latin typeface="Roboto" panose="02000000000000000000" pitchFamily="2" charset="0"/>
                <a:ea typeface="Roboto" panose="02000000000000000000" pitchFamily="2" charset="0"/>
                <a:cs typeface="Roboto" panose="02000000000000000000" pitchFamily="2" charset="0"/>
                <a:sym typeface="Roboto"/>
              </a:rPr>
              <a:t>Predicting length of stay of each patient can help understand need for time from </a:t>
            </a: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expert doctors whose time is very valuable and prioritize availability for patients requiring urgent care</a:t>
            </a:r>
          </a:p>
        </p:txBody>
      </p:sp>
      <p:sp>
        <p:nvSpPr>
          <p:cNvPr id="10" name="Google Shape;323;p16">
            <a:extLst>
              <a:ext uri="{FF2B5EF4-FFF2-40B4-BE49-F238E27FC236}">
                <a16:creationId xmlns:a16="http://schemas.microsoft.com/office/drawing/2014/main" id="{B5D98F98-F7FD-89D4-5CEF-923BB073A61C}"/>
              </a:ext>
            </a:extLst>
          </p:cNvPr>
          <p:cNvSpPr/>
          <p:nvPr/>
        </p:nvSpPr>
        <p:spPr>
          <a:xfrm>
            <a:off x="1627351" y="1574148"/>
            <a:ext cx="257502" cy="12119"/>
          </a:xfrm>
          <a:custGeom>
            <a:avLst/>
            <a:gdLst/>
            <a:ahLst/>
            <a:cxnLst/>
            <a:rect l="l" t="t" r="r" b="b"/>
            <a:pathLst>
              <a:path w="4501" h="137" extrusionOk="0">
                <a:moveTo>
                  <a:pt x="0" y="0"/>
                </a:moveTo>
                <a:lnTo>
                  <a:pt x="0" y="136"/>
                </a:lnTo>
                <a:lnTo>
                  <a:pt x="4500" y="136"/>
                </a:lnTo>
                <a:lnTo>
                  <a:pt x="4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1" name="Google Shape;324;p16">
            <a:extLst>
              <a:ext uri="{FF2B5EF4-FFF2-40B4-BE49-F238E27FC236}">
                <a16:creationId xmlns:a16="http://schemas.microsoft.com/office/drawing/2014/main" id="{02349FF5-FEAE-E451-59A5-325CDE9792B1}"/>
              </a:ext>
            </a:extLst>
          </p:cNvPr>
          <p:cNvSpPr/>
          <p:nvPr/>
        </p:nvSpPr>
        <p:spPr>
          <a:xfrm>
            <a:off x="255992" y="1297801"/>
            <a:ext cx="1371600" cy="624608"/>
          </a:xfrm>
          <a:custGeom>
            <a:avLst/>
            <a:gdLst/>
            <a:ahLst/>
            <a:cxnLst/>
            <a:rect l="l" t="t" r="r" b="b"/>
            <a:pathLst>
              <a:path w="17952" h="10050" extrusionOk="0">
                <a:moveTo>
                  <a:pt x="17791" y="135"/>
                </a:moveTo>
                <a:cubicBezTo>
                  <a:pt x="17806" y="135"/>
                  <a:pt x="17816" y="147"/>
                  <a:pt x="17816" y="160"/>
                </a:cubicBezTo>
                <a:lnTo>
                  <a:pt x="17816" y="9890"/>
                </a:lnTo>
                <a:cubicBezTo>
                  <a:pt x="17816" y="9905"/>
                  <a:pt x="17805" y="9915"/>
                  <a:pt x="17791" y="9915"/>
                </a:cubicBezTo>
                <a:lnTo>
                  <a:pt x="160" y="9915"/>
                </a:lnTo>
                <a:cubicBezTo>
                  <a:pt x="145" y="9915"/>
                  <a:pt x="135" y="9903"/>
                  <a:pt x="135" y="9890"/>
                </a:cubicBezTo>
                <a:lnTo>
                  <a:pt x="135" y="160"/>
                </a:lnTo>
                <a:cubicBezTo>
                  <a:pt x="135" y="146"/>
                  <a:pt x="145" y="135"/>
                  <a:pt x="159" y="135"/>
                </a:cubicBezTo>
                <a:close/>
                <a:moveTo>
                  <a:pt x="26" y="0"/>
                </a:moveTo>
                <a:cubicBezTo>
                  <a:pt x="11" y="0"/>
                  <a:pt x="0" y="11"/>
                  <a:pt x="0" y="26"/>
                </a:cubicBezTo>
                <a:lnTo>
                  <a:pt x="0" y="10024"/>
                </a:lnTo>
                <a:cubicBezTo>
                  <a:pt x="0" y="10039"/>
                  <a:pt x="11" y="10050"/>
                  <a:pt x="26" y="10050"/>
                </a:cubicBezTo>
                <a:lnTo>
                  <a:pt x="17926" y="10050"/>
                </a:lnTo>
                <a:cubicBezTo>
                  <a:pt x="17940" y="10050"/>
                  <a:pt x="17950" y="10039"/>
                  <a:pt x="17952" y="10024"/>
                </a:cubicBezTo>
                <a:lnTo>
                  <a:pt x="17952" y="26"/>
                </a:lnTo>
                <a:cubicBezTo>
                  <a:pt x="17952" y="11"/>
                  <a:pt x="17940" y="0"/>
                  <a:pt x="17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Google Shape;325;p16">
            <a:extLst>
              <a:ext uri="{FF2B5EF4-FFF2-40B4-BE49-F238E27FC236}">
                <a16:creationId xmlns:a16="http://schemas.microsoft.com/office/drawing/2014/main" id="{6065E303-DA5B-C910-9877-0F6E5FCDC481}"/>
              </a:ext>
            </a:extLst>
          </p:cNvPr>
          <p:cNvSpPr txBox="1"/>
          <p:nvPr/>
        </p:nvSpPr>
        <p:spPr>
          <a:xfrm>
            <a:off x="249264" y="1510773"/>
            <a:ext cx="1308900" cy="38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rPr>
              <a:t>Optimize scheduling</a:t>
            </a:r>
            <a:endParaRPr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16" name="Google Shape;329;p16">
            <a:extLst>
              <a:ext uri="{FF2B5EF4-FFF2-40B4-BE49-F238E27FC236}">
                <a16:creationId xmlns:a16="http://schemas.microsoft.com/office/drawing/2014/main" id="{654F67FF-E093-149C-7029-05A2DCFEDDBC}"/>
              </a:ext>
            </a:extLst>
          </p:cNvPr>
          <p:cNvSpPr/>
          <p:nvPr/>
        </p:nvSpPr>
        <p:spPr>
          <a:xfrm>
            <a:off x="1627351" y="2844932"/>
            <a:ext cx="257502" cy="12119"/>
          </a:xfrm>
          <a:custGeom>
            <a:avLst/>
            <a:gdLst/>
            <a:ahLst/>
            <a:cxnLst/>
            <a:rect l="l" t="t" r="r" b="b"/>
            <a:pathLst>
              <a:path w="4501" h="137" extrusionOk="0">
                <a:moveTo>
                  <a:pt x="0" y="1"/>
                </a:moveTo>
                <a:lnTo>
                  <a:pt x="0" y="137"/>
                </a:lnTo>
                <a:lnTo>
                  <a:pt x="4500" y="137"/>
                </a:lnTo>
                <a:lnTo>
                  <a:pt x="45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Google Shape;330;p16">
            <a:extLst>
              <a:ext uri="{FF2B5EF4-FFF2-40B4-BE49-F238E27FC236}">
                <a16:creationId xmlns:a16="http://schemas.microsoft.com/office/drawing/2014/main" id="{D24D3FA3-D2B0-4BD1-8C92-2B5349A27BE3}"/>
              </a:ext>
            </a:extLst>
          </p:cNvPr>
          <p:cNvSpPr/>
          <p:nvPr/>
        </p:nvSpPr>
        <p:spPr>
          <a:xfrm>
            <a:off x="244810" y="2526169"/>
            <a:ext cx="1371600" cy="828872"/>
          </a:xfrm>
          <a:custGeom>
            <a:avLst/>
            <a:gdLst/>
            <a:ahLst/>
            <a:cxnLst/>
            <a:rect l="l" t="t" r="r" b="b"/>
            <a:pathLst>
              <a:path w="17952" h="10051" extrusionOk="0">
                <a:moveTo>
                  <a:pt x="17791" y="136"/>
                </a:moveTo>
                <a:cubicBezTo>
                  <a:pt x="17806" y="136"/>
                  <a:pt x="17816" y="148"/>
                  <a:pt x="17816" y="160"/>
                </a:cubicBezTo>
                <a:lnTo>
                  <a:pt x="17816" y="9891"/>
                </a:lnTo>
                <a:cubicBezTo>
                  <a:pt x="17816" y="9905"/>
                  <a:pt x="17805" y="9915"/>
                  <a:pt x="17791" y="9915"/>
                </a:cubicBezTo>
                <a:lnTo>
                  <a:pt x="160" y="9915"/>
                </a:lnTo>
                <a:cubicBezTo>
                  <a:pt x="145" y="9915"/>
                  <a:pt x="135" y="9903"/>
                  <a:pt x="135" y="9891"/>
                </a:cubicBezTo>
                <a:lnTo>
                  <a:pt x="135" y="160"/>
                </a:lnTo>
                <a:cubicBezTo>
                  <a:pt x="135" y="146"/>
                  <a:pt x="145" y="136"/>
                  <a:pt x="159" y="136"/>
                </a:cubicBezTo>
                <a:close/>
                <a:moveTo>
                  <a:pt x="26" y="1"/>
                </a:moveTo>
                <a:cubicBezTo>
                  <a:pt x="11" y="1"/>
                  <a:pt x="0" y="12"/>
                  <a:pt x="0" y="26"/>
                </a:cubicBezTo>
                <a:lnTo>
                  <a:pt x="0" y="10025"/>
                </a:lnTo>
                <a:cubicBezTo>
                  <a:pt x="0" y="10039"/>
                  <a:pt x="11" y="10050"/>
                  <a:pt x="26" y="10050"/>
                </a:cubicBezTo>
                <a:lnTo>
                  <a:pt x="17926" y="10050"/>
                </a:lnTo>
                <a:cubicBezTo>
                  <a:pt x="17940" y="10050"/>
                  <a:pt x="17950" y="10039"/>
                  <a:pt x="17952" y="10025"/>
                </a:cubicBezTo>
                <a:lnTo>
                  <a:pt x="17952" y="26"/>
                </a:lnTo>
                <a:cubicBezTo>
                  <a:pt x="17952" y="12"/>
                  <a:pt x="17940" y="1"/>
                  <a:pt x="17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0" name="Google Shape;333;p16">
            <a:extLst>
              <a:ext uri="{FF2B5EF4-FFF2-40B4-BE49-F238E27FC236}">
                <a16:creationId xmlns:a16="http://schemas.microsoft.com/office/drawing/2014/main" id="{A00D147E-9370-765B-C860-4A8D4B246896}"/>
              </a:ext>
            </a:extLst>
          </p:cNvPr>
          <p:cNvSpPr txBox="1"/>
          <p:nvPr/>
        </p:nvSpPr>
        <p:spPr>
          <a:xfrm>
            <a:off x="222372" y="2511598"/>
            <a:ext cx="146967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chemeClr val="accent1"/>
                </a:solidFill>
                <a:latin typeface="Roboto" panose="02000000000000000000" pitchFamily="2" charset="0"/>
                <a:ea typeface="Roboto" panose="02000000000000000000" pitchFamily="2" charset="0"/>
                <a:cs typeface="Roboto" panose="02000000000000000000" pitchFamily="2" charset="0"/>
                <a:sym typeface="Fira Sans"/>
              </a:rPr>
              <a:t>Optimize resource allocation</a:t>
            </a:r>
            <a:endParaRPr b="1" dirty="0">
              <a:solidFill>
                <a:schemeClr val="accent1"/>
              </a:solidFill>
              <a:latin typeface="Roboto" panose="02000000000000000000" pitchFamily="2" charset="0"/>
              <a:ea typeface="Roboto" panose="02000000000000000000" pitchFamily="2" charset="0"/>
              <a:cs typeface="Roboto" panose="02000000000000000000" pitchFamily="2" charset="0"/>
              <a:sym typeface="Fira Sans"/>
            </a:endParaRPr>
          </a:p>
        </p:txBody>
      </p:sp>
      <p:grpSp>
        <p:nvGrpSpPr>
          <p:cNvPr id="36" name="Google Shape;1924;p32">
            <a:extLst>
              <a:ext uri="{FF2B5EF4-FFF2-40B4-BE49-F238E27FC236}">
                <a16:creationId xmlns:a16="http://schemas.microsoft.com/office/drawing/2014/main" id="{4E9B8D02-93EF-4DBC-7A2D-871BDD3AD08F}"/>
              </a:ext>
            </a:extLst>
          </p:cNvPr>
          <p:cNvGrpSpPr/>
          <p:nvPr/>
        </p:nvGrpSpPr>
        <p:grpSpPr>
          <a:xfrm>
            <a:off x="1922662" y="1282675"/>
            <a:ext cx="731520" cy="640080"/>
            <a:chOff x="2799250" y="1754379"/>
            <a:chExt cx="1279142" cy="1085775"/>
          </a:xfrm>
        </p:grpSpPr>
        <p:pic>
          <p:nvPicPr>
            <p:cNvPr id="59" name="Google Shape;1925;p32">
              <a:extLst>
                <a:ext uri="{FF2B5EF4-FFF2-40B4-BE49-F238E27FC236}">
                  <a16:creationId xmlns:a16="http://schemas.microsoft.com/office/drawing/2014/main" id="{3D8F9909-102D-8EB3-7C1F-FC0E516A7B6F}"/>
                </a:ext>
              </a:extLst>
            </p:cNvPr>
            <p:cNvPicPr preferRelativeResize="0"/>
            <p:nvPr/>
          </p:nvPicPr>
          <p:blipFill rotWithShape="1">
            <a:blip r:embed="rId2">
              <a:alphaModFix/>
            </a:blip>
            <a:srcRect l="15969" t="4332" r="10538" b="862"/>
            <a:stretch/>
          </p:blipFill>
          <p:spPr>
            <a:xfrm>
              <a:off x="2882611" y="1822832"/>
              <a:ext cx="1082341" cy="930822"/>
            </a:xfrm>
            <a:prstGeom prst="rect">
              <a:avLst/>
            </a:prstGeom>
            <a:noFill/>
            <a:ln>
              <a:noFill/>
            </a:ln>
          </p:spPr>
        </p:pic>
        <p:sp>
          <p:nvSpPr>
            <p:cNvPr id="60" name="Google Shape;1926;p32">
              <a:extLst>
                <a:ext uri="{FF2B5EF4-FFF2-40B4-BE49-F238E27FC236}">
                  <a16:creationId xmlns:a16="http://schemas.microsoft.com/office/drawing/2014/main" id="{2C98604C-C80D-0772-6CB2-B9D86009A248}"/>
                </a:ext>
              </a:extLst>
            </p:cNvPr>
            <p:cNvSpPr/>
            <p:nvPr/>
          </p:nvSpPr>
          <p:spPr>
            <a:xfrm>
              <a:off x="2799250" y="1754379"/>
              <a:ext cx="1279142" cy="1085775"/>
            </a:xfrm>
            <a:custGeom>
              <a:avLst/>
              <a:gdLst/>
              <a:ahLst/>
              <a:cxnLst/>
              <a:rect l="l" t="t" r="r" b="b"/>
              <a:pathLst>
                <a:path w="87974" h="74675" extrusionOk="0">
                  <a:moveTo>
                    <a:pt x="57420" y="5368"/>
                  </a:moveTo>
                  <a:cubicBezTo>
                    <a:pt x="59792" y="5368"/>
                    <a:pt x="62706" y="7046"/>
                    <a:pt x="63901" y="9111"/>
                  </a:cubicBezTo>
                  <a:lnTo>
                    <a:pt x="78122" y="33732"/>
                  </a:lnTo>
                  <a:cubicBezTo>
                    <a:pt x="79319" y="35796"/>
                    <a:pt x="79319" y="39154"/>
                    <a:pt x="78143" y="41218"/>
                  </a:cubicBezTo>
                  <a:lnTo>
                    <a:pt x="63920" y="65818"/>
                  </a:lnTo>
                  <a:cubicBezTo>
                    <a:pt x="62744" y="67864"/>
                    <a:pt x="59830" y="69561"/>
                    <a:pt x="57439" y="69561"/>
                  </a:cubicBezTo>
                  <a:lnTo>
                    <a:pt x="29017" y="69561"/>
                  </a:lnTo>
                  <a:cubicBezTo>
                    <a:pt x="26644" y="69561"/>
                    <a:pt x="23730" y="67881"/>
                    <a:pt x="22534" y="65818"/>
                  </a:cubicBezTo>
                  <a:lnTo>
                    <a:pt x="8314" y="41218"/>
                  </a:lnTo>
                  <a:cubicBezTo>
                    <a:pt x="7117" y="39174"/>
                    <a:pt x="7117" y="35796"/>
                    <a:pt x="8314" y="33732"/>
                  </a:cubicBezTo>
                  <a:lnTo>
                    <a:pt x="22534" y="9111"/>
                  </a:lnTo>
                  <a:cubicBezTo>
                    <a:pt x="23710" y="7066"/>
                    <a:pt x="26625" y="5368"/>
                    <a:pt x="29017" y="5368"/>
                  </a:cubicBezTo>
                  <a:close/>
                  <a:moveTo>
                    <a:pt x="0" y="0"/>
                  </a:moveTo>
                  <a:lnTo>
                    <a:pt x="0" y="74675"/>
                  </a:lnTo>
                  <a:lnTo>
                    <a:pt x="87973" y="74675"/>
                  </a:lnTo>
                  <a:lnTo>
                    <a:pt x="87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1" name="Google Shape;1927;p32">
              <a:extLst>
                <a:ext uri="{FF2B5EF4-FFF2-40B4-BE49-F238E27FC236}">
                  <a16:creationId xmlns:a16="http://schemas.microsoft.com/office/drawing/2014/main" id="{FC2E6C33-C518-1CFE-EEDD-BE949E093312}"/>
                </a:ext>
              </a:extLst>
            </p:cNvPr>
            <p:cNvSpPr/>
            <p:nvPr/>
          </p:nvSpPr>
          <p:spPr>
            <a:xfrm>
              <a:off x="2834717" y="1761963"/>
              <a:ext cx="1173759" cy="1044121"/>
            </a:xfrm>
            <a:custGeom>
              <a:avLst/>
              <a:gdLst/>
              <a:ahLst/>
              <a:cxnLst/>
              <a:rect l="l" t="t" r="r" b="b"/>
              <a:pathLst>
                <a:path w="24772" h="22036" extrusionOk="0">
                  <a:moveTo>
                    <a:pt x="16582" y="1545"/>
                  </a:moveTo>
                  <a:cubicBezTo>
                    <a:pt x="17283" y="1545"/>
                    <a:pt x="18142" y="2039"/>
                    <a:pt x="18495" y="2650"/>
                  </a:cubicBezTo>
                  <a:lnTo>
                    <a:pt x="22692" y="9914"/>
                  </a:lnTo>
                  <a:cubicBezTo>
                    <a:pt x="23045" y="10518"/>
                    <a:pt x="23045" y="11514"/>
                    <a:pt x="22692" y="12122"/>
                  </a:cubicBezTo>
                  <a:lnTo>
                    <a:pt x="18495" y="19387"/>
                  </a:lnTo>
                  <a:cubicBezTo>
                    <a:pt x="18147" y="19991"/>
                    <a:pt x="17288" y="20492"/>
                    <a:pt x="16582" y="20492"/>
                  </a:cubicBezTo>
                  <a:lnTo>
                    <a:pt x="8196" y="20492"/>
                  </a:lnTo>
                  <a:cubicBezTo>
                    <a:pt x="7495" y="20492"/>
                    <a:pt x="6635" y="19998"/>
                    <a:pt x="6282" y="19387"/>
                  </a:cubicBezTo>
                  <a:lnTo>
                    <a:pt x="2086" y="12122"/>
                  </a:lnTo>
                  <a:cubicBezTo>
                    <a:pt x="1733" y="11519"/>
                    <a:pt x="1733" y="10523"/>
                    <a:pt x="2086" y="9914"/>
                  </a:cubicBezTo>
                  <a:lnTo>
                    <a:pt x="6282" y="2650"/>
                  </a:lnTo>
                  <a:cubicBezTo>
                    <a:pt x="6630" y="2046"/>
                    <a:pt x="7490" y="1545"/>
                    <a:pt x="8196" y="1545"/>
                  </a:cubicBezTo>
                  <a:close/>
                  <a:moveTo>
                    <a:pt x="7513" y="1"/>
                  </a:moveTo>
                  <a:cubicBezTo>
                    <a:pt x="6698" y="1"/>
                    <a:pt x="5697" y="581"/>
                    <a:pt x="5286" y="1287"/>
                  </a:cubicBezTo>
                  <a:lnTo>
                    <a:pt x="412" y="9731"/>
                  </a:lnTo>
                  <a:cubicBezTo>
                    <a:pt x="1" y="10437"/>
                    <a:pt x="1" y="11599"/>
                    <a:pt x="412" y="12305"/>
                  </a:cubicBezTo>
                  <a:lnTo>
                    <a:pt x="5286" y="20743"/>
                  </a:lnTo>
                  <a:cubicBezTo>
                    <a:pt x="5690" y="21449"/>
                    <a:pt x="6693" y="22030"/>
                    <a:pt x="7513" y="22030"/>
                  </a:cubicBezTo>
                  <a:lnTo>
                    <a:pt x="7513" y="22035"/>
                  </a:lnTo>
                  <a:lnTo>
                    <a:pt x="17260" y="22035"/>
                  </a:lnTo>
                  <a:cubicBezTo>
                    <a:pt x="18075" y="22035"/>
                    <a:pt x="19076" y="21454"/>
                    <a:pt x="19487" y="20748"/>
                  </a:cubicBezTo>
                  <a:lnTo>
                    <a:pt x="24361" y="12305"/>
                  </a:lnTo>
                  <a:cubicBezTo>
                    <a:pt x="24771" y="11599"/>
                    <a:pt x="24771" y="10437"/>
                    <a:pt x="24361" y="9731"/>
                  </a:cubicBezTo>
                  <a:lnTo>
                    <a:pt x="19487" y="1287"/>
                  </a:lnTo>
                  <a:cubicBezTo>
                    <a:pt x="19076" y="581"/>
                    <a:pt x="18080" y="1"/>
                    <a:pt x="17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62" name="Google Shape;1923;p32">
            <a:extLst>
              <a:ext uri="{FF2B5EF4-FFF2-40B4-BE49-F238E27FC236}">
                <a16:creationId xmlns:a16="http://schemas.microsoft.com/office/drawing/2014/main" id="{38F24757-3BC8-D479-5B3F-1FE88B09C8C8}"/>
              </a:ext>
            </a:extLst>
          </p:cNvPr>
          <p:cNvSpPr/>
          <p:nvPr/>
        </p:nvSpPr>
        <p:spPr>
          <a:xfrm>
            <a:off x="2452022" y="3919185"/>
            <a:ext cx="99" cy="99"/>
          </a:xfrm>
          <a:custGeom>
            <a:avLst/>
            <a:gdLst/>
            <a:ahLst/>
            <a:cxnLst/>
            <a:rect l="l" t="t" r="r" b="b"/>
            <a:pathLst>
              <a:path w="1" h="1" fill="none" extrusionOk="0">
                <a:moveTo>
                  <a:pt x="1" y="0"/>
                </a:moveTo>
                <a:lnTo>
                  <a:pt x="1" y="0"/>
                </a:lnTo>
                <a:close/>
              </a:path>
            </a:pathLst>
          </a:custGeom>
          <a:noFill/>
          <a:ln w="75" cap="rnd" cmpd="sng">
            <a:solidFill>
              <a:srgbClr val="0E5F78"/>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63" name="Google Shape;1928;p32">
            <a:extLst>
              <a:ext uri="{FF2B5EF4-FFF2-40B4-BE49-F238E27FC236}">
                <a16:creationId xmlns:a16="http://schemas.microsoft.com/office/drawing/2014/main" id="{AD3A37CF-5636-48D9-59A3-47ECAC16D3A6}"/>
              </a:ext>
            </a:extLst>
          </p:cNvPr>
          <p:cNvGrpSpPr/>
          <p:nvPr/>
        </p:nvGrpSpPr>
        <p:grpSpPr>
          <a:xfrm>
            <a:off x="1942945" y="2537011"/>
            <a:ext cx="731520" cy="640080"/>
            <a:chOff x="2799250" y="2896620"/>
            <a:chExt cx="1279142" cy="1085775"/>
          </a:xfrm>
        </p:grpSpPr>
        <p:pic>
          <p:nvPicPr>
            <p:cNvPr id="1024" name="Google Shape;1929;p32">
              <a:extLst>
                <a:ext uri="{FF2B5EF4-FFF2-40B4-BE49-F238E27FC236}">
                  <a16:creationId xmlns:a16="http://schemas.microsoft.com/office/drawing/2014/main" id="{3BB51D82-DAC5-562F-97EB-27C8D95B76A7}"/>
                </a:ext>
              </a:extLst>
            </p:cNvPr>
            <p:cNvPicPr preferRelativeResize="0"/>
            <p:nvPr/>
          </p:nvPicPr>
          <p:blipFill rotWithShape="1">
            <a:blip r:embed="rId3">
              <a:alphaModFix/>
            </a:blip>
            <a:srcRect r="30934" b="7808"/>
            <a:stretch/>
          </p:blipFill>
          <p:spPr>
            <a:xfrm>
              <a:off x="2875113" y="2955826"/>
              <a:ext cx="1082341" cy="963144"/>
            </a:xfrm>
            <a:prstGeom prst="rect">
              <a:avLst/>
            </a:prstGeom>
            <a:noFill/>
            <a:ln>
              <a:noFill/>
            </a:ln>
          </p:spPr>
        </p:pic>
        <p:sp>
          <p:nvSpPr>
            <p:cNvPr id="1025" name="Google Shape;1930;p32">
              <a:extLst>
                <a:ext uri="{FF2B5EF4-FFF2-40B4-BE49-F238E27FC236}">
                  <a16:creationId xmlns:a16="http://schemas.microsoft.com/office/drawing/2014/main" id="{73A0D95E-2D3C-B676-4FF7-830FB7D3F6CC}"/>
                </a:ext>
              </a:extLst>
            </p:cNvPr>
            <p:cNvSpPr/>
            <p:nvPr/>
          </p:nvSpPr>
          <p:spPr>
            <a:xfrm>
              <a:off x="2799250" y="2896620"/>
              <a:ext cx="1279142" cy="1085775"/>
            </a:xfrm>
            <a:custGeom>
              <a:avLst/>
              <a:gdLst/>
              <a:ahLst/>
              <a:cxnLst/>
              <a:rect l="l" t="t" r="r" b="b"/>
              <a:pathLst>
                <a:path w="87974" h="74675" extrusionOk="0">
                  <a:moveTo>
                    <a:pt x="57420" y="5368"/>
                  </a:moveTo>
                  <a:cubicBezTo>
                    <a:pt x="59792" y="5368"/>
                    <a:pt x="62706" y="7046"/>
                    <a:pt x="63901" y="9111"/>
                  </a:cubicBezTo>
                  <a:lnTo>
                    <a:pt x="78122" y="33732"/>
                  </a:lnTo>
                  <a:cubicBezTo>
                    <a:pt x="79319" y="35796"/>
                    <a:pt x="79319" y="39154"/>
                    <a:pt x="78143" y="41218"/>
                  </a:cubicBezTo>
                  <a:lnTo>
                    <a:pt x="63920" y="65818"/>
                  </a:lnTo>
                  <a:cubicBezTo>
                    <a:pt x="62744" y="67864"/>
                    <a:pt x="59830" y="69561"/>
                    <a:pt x="57439" y="69561"/>
                  </a:cubicBezTo>
                  <a:lnTo>
                    <a:pt x="29017" y="69561"/>
                  </a:lnTo>
                  <a:cubicBezTo>
                    <a:pt x="26644" y="69561"/>
                    <a:pt x="23730" y="67881"/>
                    <a:pt x="22534" y="65818"/>
                  </a:cubicBezTo>
                  <a:lnTo>
                    <a:pt x="8314" y="41218"/>
                  </a:lnTo>
                  <a:cubicBezTo>
                    <a:pt x="7117" y="39174"/>
                    <a:pt x="7117" y="35796"/>
                    <a:pt x="8314" y="33732"/>
                  </a:cubicBezTo>
                  <a:lnTo>
                    <a:pt x="22534" y="9111"/>
                  </a:lnTo>
                  <a:cubicBezTo>
                    <a:pt x="23710" y="7066"/>
                    <a:pt x="26625" y="5368"/>
                    <a:pt x="29017" y="5368"/>
                  </a:cubicBezTo>
                  <a:close/>
                  <a:moveTo>
                    <a:pt x="0" y="0"/>
                  </a:moveTo>
                  <a:lnTo>
                    <a:pt x="0" y="74675"/>
                  </a:lnTo>
                  <a:lnTo>
                    <a:pt x="87973" y="74675"/>
                  </a:lnTo>
                  <a:lnTo>
                    <a:pt x="87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027" name="Google Shape;1931;p32">
              <a:extLst>
                <a:ext uri="{FF2B5EF4-FFF2-40B4-BE49-F238E27FC236}">
                  <a16:creationId xmlns:a16="http://schemas.microsoft.com/office/drawing/2014/main" id="{DC7FD090-0BE9-F240-785A-A6A772947344}"/>
                </a:ext>
              </a:extLst>
            </p:cNvPr>
            <p:cNvSpPr/>
            <p:nvPr/>
          </p:nvSpPr>
          <p:spPr>
            <a:xfrm>
              <a:off x="2834717" y="2915939"/>
              <a:ext cx="1173665" cy="1044026"/>
            </a:xfrm>
            <a:custGeom>
              <a:avLst/>
              <a:gdLst/>
              <a:ahLst/>
              <a:cxnLst/>
              <a:rect l="l" t="t" r="r" b="b"/>
              <a:pathLst>
                <a:path w="24770" h="22034" extrusionOk="0">
                  <a:moveTo>
                    <a:pt x="16576" y="1544"/>
                  </a:moveTo>
                  <a:cubicBezTo>
                    <a:pt x="17276" y="1544"/>
                    <a:pt x="18136" y="2038"/>
                    <a:pt x="18489" y="2649"/>
                  </a:cubicBezTo>
                  <a:lnTo>
                    <a:pt x="22685" y="9914"/>
                  </a:lnTo>
                  <a:cubicBezTo>
                    <a:pt x="23038" y="10523"/>
                    <a:pt x="23038" y="11513"/>
                    <a:pt x="22690" y="12122"/>
                  </a:cubicBezTo>
                  <a:lnTo>
                    <a:pt x="18494" y="19381"/>
                  </a:lnTo>
                  <a:cubicBezTo>
                    <a:pt x="18146" y="19985"/>
                    <a:pt x="17287" y="20486"/>
                    <a:pt x="16581" y="20486"/>
                  </a:cubicBezTo>
                  <a:lnTo>
                    <a:pt x="8195" y="20486"/>
                  </a:lnTo>
                  <a:cubicBezTo>
                    <a:pt x="7494" y="20486"/>
                    <a:pt x="6634" y="19992"/>
                    <a:pt x="6281" y="19381"/>
                  </a:cubicBezTo>
                  <a:lnTo>
                    <a:pt x="2084" y="12122"/>
                  </a:lnTo>
                  <a:cubicBezTo>
                    <a:pt x="1731" y="11518"/>
                    <a:pt x="1731" y="10523"/>
                    <a:pt x="2084" y="9914"/>
                  </a:cubicBezTo>
                  <a:lnTo>
                    <a:pt x="6281" y="2649"/>
                  </a:lnTo>
                  <a:cubicBezTo>
                    <a:pt x="6629" y="2046"/>
                    <a:pt x="7489" y="1544"/>
                    <a:pt x="8195" y="1544"/>
                  </a:cubicBezTo>
                  <a:close/>
                  <a:moveTo>
                    <a:pt x="7511" y="0"/>
                  </a:moveTo>
                  <a:cubicBezTo>
                    <a:pt x="6697" y="0"/>
                    <a:pt x="5695" y="580"/>
                    <a:pt x="5285" y="1286"/>
                  </a:cubicBezTo>
                  <a:lnTo>
                    <a:pt x="412" y="9731"/>
                  </a:lnTo>
                  <a:cubicBezTo>
                    <a:pt x="1" y="10437"/>
                    <a:pt x="1" y="11598"/>
                    <a:pt x="412" y="12304"/>
                  </a:cubicBezTo>
                  <a:lnTo>
                    <a:pt x="5286" y="20741"/>
                  </a:lnTo>
                  <a:cubicBezTo>
                    <a:pt x="5690" y="21447"/>
                    <a:pt x="6693" y="22028"/>
                    <a:pt x="7513" y="22028"/>
                  </a:cubicBezTo>
                  <a:lnTo>
                    <a:pt x="17260" y="22034"/>
                  </a:lnTo>
                  <a:cubicBezTo>
                    <a:pt x="18075" y="22034"/>
                    <a:pt x="19076" y="21452"/>
                    <a:pt x="19487" y="20746"/>
                  </a:cubicBezTo>
                  <a:lnTo>
                    <a:pt x="24361" y="12303"/>
                  </a:lnTo>
                  <a:cubicBezTo>
                    <a:pt x="24769" y="11599"/>
                    <a:pt x="24769" y="10437"/>
                    <a:pt x="24360" y="9731"/>
                  </a:cubicBezTo>
                  <a:lnTo>
                    <a:pt x="19486" y="1286"/>
                  </a:lnTo>
                  <a:cubicBezTo>
                    <a:pt x="19074" y="580"/>
                    <a:pt x="18079" y="0"/>
                    <a:pt x="17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3" name="Google Shape;315;p16">
            <a:extLst>
              <a:ext uri="{FF2B5EF4-FFF2-40B4-BE49-F238E27FC236}">
                <a16:creationId xmlns:a16="http://schemas.microsoft.com/office/drawing/2014/main" id="{6CDAF2C2-288D-21CC-C5F7-2F4D2ECA4BEF}"/>
              </a:ext>
            </a:extLst>
          </p:cNvPr>
          <p:cNvSpPr txBox="1"/>
          <p:nvPr/>
        </p:nvSpPr>
        <p:spPr>
          <a:xfrm>
            <a:off x="2614198" y="3680571"/>
            <a:ext cx="5715283" cy="5724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600"/>
              </a:spcAft>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Knowing the duration of stay and level of care needed, </a:t>
            </a:r>
            <a:r>
              <a:rPr lang="en-US" sz="1200" dirty="0">
                <a:latin typeface="Roboto" panose="02000000000000000000" pitchFamily="2" charset="0"/>
                <a:ea typeface="Roboto" panose="02000000000000000000" pitchFamily="2" charset="0"/>
                <a:cs typeface="Roboto" panose="02000000000000000000" pitchFamily="2" charset="0"/>
                <a:sym typeface="Roboto"/>
              </a:rPr>
              <a:t>patient can be moved to lesser expensive type of care and facility to optimize costs for the patient</a:t>
            </a:r>
            <a:endParaRPr lang="en-US" sz="12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4" name="Google Shape;323;p16">
            <a:extLst>
              <a:ext uri="{FF2B5EF4-FFF2-40B4-BE49-F238E27FC236}">
                <a16:creationId xmlns:a16="http://schemas.microsoft.com/office/drawing/2014/main" id="{AD4882AD-A353-C952-EC6F-A5BF523FE314}"/>
              </a:ext>
            </a:extLst>
          </p:cNvPr>
          <p:cNvSpPr/>
          <p:nvPr/>
        </p:nvSpPr>
        <p:spPr>
          <a:xfrm>
            <a:off x="1647634" y="4071508"/>
            <a:ext cx="257502" cy="12119"/>
          </a:xfrm>
          <a:custGeom>
            <a:avLst/>
            <a:gdLst/>
            <a:ahLst/>
            <a:cxnLst/>
            <a:rect l="l" t="t" r="r" b="b"/>
            <a:pathLst>
              <a:path w="4501" h="137" extrusionOk="0">
                <a:moveTo>
                  <a:pt x="0" y="0"/>
                </a:moveTo>
                <a:lnTo>
                  <a:pt x="0" y="136"/>
                </a:lnTo>
                <a:lnTo>
                  <a:pt x="4500" y="136"/>
                </a:lnTo>
                <a:lnTo>
                  <a:pt x="4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nvGrpSpPr>
          <p:cNvPr id="5" name="Google Shape;1924;p32">
            <a:extLst>
              <a:ext uri="{FF2B5EF4-FFF2-40B4-BE49-F238E27FC236}">
                <a16:creationId xmlns:a16="http://schemas.microsoft.com/office/drawing/2014/main" id="{2FA01CD0-7314-8D7D-29D6-B4FB1A1A9D75}"/>
              </a:ext>
            </a:extLst>
          </p:cNvPr>
          <p:cNvGrpSpPr/>
          <p:nvPr/>
        </p:nvGrpSpPr>
        <p:grpSpPr>
          <a:xfrm>
            <a:off x="1942945" y="3780035"/>
            <a:ext cx="731520" cy="640080"/>
            <a:chOff x="2799250" y="1754379"/>
            <a:chExt cx="1279142" cy="1085775"/>
          </a:xfrm>
        </p:grpSpPr>
        <p:pic>
          <p:nvPicPr>
            <p:cNvPr id="8" name="Google Shape;1925;p32">
              <a:extLst>
                <a:ext uri="{FF2B5EF4-FFF2-40B4-BE49-F238E27FC236}">
                  <a16:creationId xmlns:a16="http://schemas.microsoft.com/office/drawing/2014/main" id="{C7AA73BB-2F15-651E-558F-15D2B22D38C1}"/>
                </a:ext>
              </a:extLst>
            </p:cNvPr>
            <p:cNvPicPr preferRelativeResize="0"/>
            <p:nvPr/>
          </p:nvPicPr>
          <p:blipFill rotWithShape="1">
            <a:blip r:embed="rId2">
              <a:alphaModFix/>
            </a:blip>
            <a:srcRect l="15969" t="4332" r="10538" b="862"/>
            <a:stretch/>
          </p:blipFill>
          <p:spPr>
            <a:xfrm>
              <a:off x="2882611" y="1822832"/>
              <a:ext cx="1082341" cy="930822"/>
            </a:xfrm>
            <a:prstGeom prst="rect">
              <a:avLst/>
            </a:prstGeom>
            <a:noFill/>
            <a:ln>
              <a:noFill/>
            </a:ln>
          </p:spPr>
        </p:pic>
        <p:sp>
          <p:nvSpPr>
            <p:cNvPr id="9" name="Google Shape;1926;p32">
              <a:extLst>
                <a:ext uri="{FF2B5EF4-FFF2-40B4-BE49-F238E27FC236}">
                  <a16:creationId xmlns:a16="http://schemas.microsoft.com/office/drawing/2014/main" id="{A3C1929A-6B77-F1CA-716C-0644F0158180}"/>
                </a:ext>
              </a:extLst>
            </p:cNvPr>
            <p:cNvSpPr/>
            <p:nvPr/>
          </p:nvSpPr>
          <p:spPr>
            <a:xfrm>
              <a:off x="2799250" y="1754379"/>
              <a:ext cx="1279142" cy="1085775"/>
            </a:xfrm>
            <a:custGeom>
              <a:avLst/>
              <a:gdLst/>
              <a:ahLst/>
              <a:cxnLst/>
              <a:rect l="l" t="t" r="r" b="b"/>
              <a:pathLst>
                <a:path w="87974" h="74675" extrusionOk="0">
                  <a:moveTo>
                    <a:pt x="57420" y="5368"/>
                  </a:moveTo>
                  <a:cubicBezTo>
                    <a:pt x="59792" y="5368"/>
                    <a:pt x="62706" y="7046"/>
                    <a:pt x="63901" y="9111"/>
                  </a:cubicBezTo>
                  <a:lnTo>
                    <a:pt x="78122" y="33732"/>
                  </a:lnTo>
                  <a:cubicBezTo>
                    <a:pt x="79319" y="35796"/>
                    <a:pt x="79319" y="39154"/>
                    <a:pt x="78143" y="41218"/>
                  </a:cubicBezTo>
                  <a:lnTo>
                    <a:pt x="63920" y="65818"/>
                  </a:lnTo>
                  <a:cubicBezTo>
                    <a:pt x="62744" y="67864"/>
                    <a:pt x="59830" y="69561"/>
                    <a:pt x="57439" y="69561"/>
                  </a:cubicBezTo>
                  <a:lnTo>
                    <a:pt x="29017" y="69561"/>
                  </a:lnTo>
                  <a:cubicBezTo>
                    <a:pt x="26644" y="69561"/>
                    <a:pt x="23730" y="67881"/>
                    <a:pt x="22534" y="65818"/>
                  </a:cubicBezTo>
                  <a:lnTo>
                    <a:pt x="8314" y="41218"/>
                  </a:lnTo>
                  <a:cubicBezTo>
                    <a:pt x="7117" y="39174"/>
                    <a:pt x="7117" y="35796"/>
                    <a:pt x="8314" y="33732"/>
                  </a:cubicBezTo>
                  <a:lnTo>
                    <a:pt x="22534" y="9111"/>
                  </a:lnTo>
                  <a:cubicBezTo>
                    <a:pt x="23710" y="7066"/>
                    <a:pt x="26625" y="5368"/>
                    <a:pt x="29017" y="5368"/>
                  </a:cubicBezTo>
                  <a:close/>
                  <a:moveTo>
                    <a:pt x="0" y="0"/>
                  </a:moveTo>
                  <a:lnTo>
                    <a:pt x="0" y="74675"/>
                  </a:lnTo>
                  <a:lnTo>
                    <a:pt x="87973" y="74675"/>
                  </a:lnTo>
                  <a:lnTo>
                    <a:pt x="87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3" name="Google Shape;1927;p32">
              <a:extLst>
                <a:ext uri="{FF2B5EF4-FFF2-40B4-BE49-F238E27FC236}">
                  <a16:creationId xmlns:a16="http://schemas.microsoft.com/office/drawing/2014/main" id="{57ED388A-74C6-8581-49CC-433670802C87}"/>
                </a:ext>
              </a:extLst>
            </p:cNvPr>
            <p:cNvSpPr/>
            <p:nvPr/>
          </p:nvSpPr>
          <p:spPr>
            <a:xfrm>
              <a:off x="2834717" y="1761963"/>
              <a:ext cx="1173759" cy="1044121"/>
            </a:xfrm>
            <a:custGeom>
              <a:avLst/>
              <a:gdLst/>
              <a:ahLst/>
              <a:cxnLst/>
              <a:rect l="l" t="t" r="r" b="b"/>
              <a:pathLst>
                <a:path w="24772" h="22036" extrusionOk="0">
                  <a:moveTo>
                    <a:pt x="16582" y="1545"/>
                  </a:moveTo>
                  <a:cubicBezTo>
                    <a:pt x="17283" y="1545"/>
                    <a:pt x="18142" y="2039"/>
                    <a:pt x="18495" y="2650"/>
                  </a:cubicBezTo>
                  <a:lnTo>
                    <a:pt x="22692" y="9914"/>
                  </a:lnTo>
                  <a:cubicBezTo>
                    <a:pt x="23045" y="10518"/>
                    <a:pt x="23045" y="11514"/>
                    <a:pt x="22692" y="12122"/>
                  </a:cubicBezTo>
                  <a:lnTo>
                    <a:pt x="18495" y="19387"/>
                  </a:lnTo>
                  <a:cubicBezTo>
                    <a:pt x="18147" y="19991"/>
                    <a:pt x="17288" y="20492"/>
                    <a:pt x="16582" y="20492"/>
                  </a:cubicBezTo>
                  <a:lnTo>
                    <a:pt x="8196" y="20492"/>
                  </a:lnTo>
                  <a:cubicBezTo>
                    <a:pt x="7495" y="20492"/>
                    <a:pt x="6635" y="19998"/>
                    <a:pt x="6282" y="19387"/>
                  </a:cubicBezTo>
                  <a:lnTo>
                    <a:pt x="2086" y="12122"/>
                  </a:lnTo>
                  <a:cubicBezTo>
                    <a:pt x="1733" y="11519"/>
                    <a:pt x="1733" y="10523"/>
                    <a:pt x="2086" y="9914"/>
                  </a:cubicBezTo>
                  <a:lnTo>
                    <a:pt x="6282" y="2650"/>
                  </a:lnTo>
                  <a:cubicBezTo>
                    <a:pt x="6630" y="2046"/>
                    <a:pt x="7490" y="1545"/>
                    <a:pt x="8196" y="1545"/>
                  </a:cubicBezTo>
                  <a:close/>
                  <a:moveTo>
                    <a:pt x="7513" y="1"/>
                  </a:moveTo>
                  <a:cubicBezTo>
                    <a:pt x="6698" y="1"/>
                    <a:pt x="5697" y="581"/>
                    <a:pt x="5286" y="1287"/>
                  </a:cubicBezTo>
                  <a:lnTo>
                    <a:pt x="412" y="9731"/>
                  </a:lnTo>
                  <a:cubicBezTo>
                    <a:pt x="1" y="10437"/>
                    <a:pt x="1" y="11599"/>
                    <a:pt x="412" y="12305"/>
                  </a:cubicBezTo>
                  <a:lnTo>
                    <a:pt x="5286" y="20743"/>
                  </a:lnTo>
                  <a:cubicBezTo>
                    <a:pt x="5690" y="21449"/>
                    <a:pt x="6693" y="22030"/>
                    <a:pt x="7513" y="22030"/>
                  </a:cubicBezTo>
                  <a:lnTo>
                    <a:pt x="7513" y="22035"/>
                  </a:lnTo>
                  <a:lnTo>
                    <a:pt x="17260" y="22035"/>
                  </a:lnTo>
                  <a:cubicBezTo>
                    <a:pt x="18075" y="22035"/>
                    <a:pt x="19076" y="21454"/>
                    <a:pt x="19487" y="20748"/>
                  </a:cubicBezTo>
                  <a:lnTo>
                    <a:pt x="24361" y="12305"/>
                  </a:lnTo>
                  <a:cubicBezTo>
                    <a:pt x="24771" y="11599"/>
                    <a:pt x="24771" y="10437"/>
                    <a:pt x="24361" y="9731"/>
                  </a:cubicBezTo>
                  <a:lnTo>
                    <a:pt x="19487" y="1287"/>
                  </a:lnTo>
                  <a:cubicBezTo>
                    <a:pt x="19076" y="581"/>
                    <a:pt x="18080" y="1"/>
                    <a:pt x="17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pic>
        <p:nvPicPr>
          <p:cNvPr id="14" name="Graphic 13" descr="Money outline">
            <a:extLst>
              <a:ext uri="{FF2B5EF4-FFF2-40B4-BE49-F238E27FC236}">
                <a16:creationId xmlns:a16="http://schemas.microsoft.com/office/drawing/2014/main" id="{B3887AD6-9CA6-8478-B719-0293F33472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4809" y="3829517"/>
            <a:ext cx="366432" cy="366432"/>
          </a:xfrm>
          <a:prstGeom prst="rect">
            <a:avLst/>
          </a:prstGeom>
        </p:spPr>
      </p:pic>
      <p:sp>
        <p:nvSpPr>
          <p:cNvPr id="15" name="Google Shape;324;p16">
            <a:extLst>
              <a:ext uri="{FF2B5EF4-FFF2-40B4-BE49-F238E27FC236}">
                <a16:creationId xmlns:a16="http://schemas.microsoft.com/office/drawing/2014/main" id="{F69D530A-FA13-6CA6-FBCB-DE6236CB519A}"/>
              </a:ext>
            </a:extLst>
          </p:cNvPr>
          <p:cNvSpPr/>
          <p:nvPr/>
        </p:nvSpPr>
        <p:spPr>
          <a:xfrm>
            <a:off x="293533" y="3795507"/>
            <a:ext cx="1371600" cy="624608"/>
          </a:xfrm>
          <a:custGeom>
            <a:avLst/>
            <a:gdLst/>
            <a:ahLst/>
            <a:cxnLst/>
            <a:rect l="l" t="t" r="r" b="b"/>
            <a:pathLst>
              <a:path w="17952" h="10050" extrusionOk="0">
                <a:moveTo>
                  <a:pt x="17791" y="135"/>
                </a:moveTo>
                <a:cubicBezTo>
                  <a:pt x="17806" y="135"/>
                  <a:pt x="17816" y="147"/>
                  <a:pt x="17816" y="160"/>
                </a:cubicBezTo>
                <a:lnTo>
                  <a:pt x="17816" y="9890"/>
                </a:lnTo>
                <a:cubicBezTo>
                  <a:pt x="17816" y="9905"/>
                  <a:pt x="17805" y="9915"/>
                  <a:pt x="17791" y="9915"/>
                </a:cubicBezTo>
                <a:lnTo>
                  <a:pt x="160" y="9915"/>
                </a:lnTo>
                <a:cubicBezTo>
                  <a:pt x="145" y="9915"/>
                  <a:pt x="135" y="9903"/>
                  <a:pt x="135" y="9890"/>
                </a:cubicBezTo>
                <a:lnTo>
                  <a:pt x="135" y="160"/>
                </a:lnTo>
                <a:cubicBezTo>
                  <a:pt x="135" y="146"/>
                  <a:pt x="145" y="135"/>
                  <a:pt x="159" y="135"/>
                </a:cubicBezTo>
                <a:close/>
                <a:moveTo>
                  <a:pt x="26" y="0"/>
                </a:moveTo>
                <a:cubicBezTo>
                  <a:pt x="11" y="0"/>
                  <a:pt x="0" y="11"/>
                  <a:pt x="0" y="26"/>
                </a:cubicBezTo>
                <a:lnTo>
                  <a:pt x="0" y="10024"/>
                </a:lnTo>
                <a:cubicBezTo>
                  <a:pt x="0" y="10039"/>
                  <a:pt x="11" y="10050"/>
                  <a:pt x="26" y="10050"/>
                </a:cubicBezTo>
                <a:lnTo>
                  <a:pt x="17926" y="10050"/>
                </a:lnTo>
                <a:cubicBezTo>
                  <a:pt x="17940" y="10050"/>
                  <a:pt x="17950" y="10039"/>
                  <a:pt x="17952" y="10024"/>
                </a:cubicBezTo>
                <a:lnTo>
                  <a:pt x="17952" y="26"/>
                </a:lnTo>
                <a:cubicBezTo>
                  <a:pt x="17952" y="11"/>
                  <a:pt x="17940" y="0"/>
                  <a:pt x="17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BCDCFD85-408F-70A0-1D40-2419AB9A62D5}"/>
              </a:ext>
            </a:extLst>
          </p:cNvPr>
          <p:cNvSpPr txBox="1"/>
          <p:nvPr/>
        </p:nvSpPr>
        <p:spPr>
          <a:xfrm>
            <a:off x="293533" y="3938603"/>
            <a:ext cx="4572000" cy="325730"/>
          </a:xfrm>
          <a:prstGeom prst="rect">
            <a:avLst/>
          </a:prstGeom>
          <a:noFill/>
        </p:spPr>
        <p:txBody>
          <a:bodyPr wrap="square">
            <a:spAutoFit/>
          </a:bodyPr>
          <a:lstStyle/>
          <a:p>
            <a:pPr marL="0" lvl="0" indent="0" algn="l" rtl="0">
              <a:lnSpc>
                <a:spcPct val="115000"/>
              </a:lnSpc>
              <a:spcBef>
                <a:spcPts val="0"/>
              </a:spcBef>
              <a:spcAft>
                <a:spcPts val="1600"/>
              </a:spcAft>
              <a:buNone/>
            </a:pPr>
            <a:r>
              <a:rPr lang="en-US"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rPr>
              <a:t>Optimize costs</a:t>
            </a:r>
          </a:p>
        </p:txBody>
      </p:sp>
    </p:spTree>
    <p:extLst>
      <p:ext uri="{BB962C8B-B14F-4D97-AF65-F5344CB8AC3E}">
        <p14:creationId xmlns:p14="http://schemas.microsoft.com/office/powerpoint/2010/main" val="272630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44"/>
          <p:cNvSpPr/>
          <p:nvPr/>
        </p:nvSpPr>
        <p:spPr>
          <a:xfrm>
            <a:off x="2667875" y="1080419"/>
            <a:ext cx="3442993" cy="2896849"/>
          </a:xfrm>
          <a:custGeom>
            <a:avLst/>
            <a:gdLst/>
            <a:ahLst/>
            <a:cxnLst/>
            <a:rect l="l" t="t" r="r" b="b"/>
            <a:pathLst>
              <a:path w="27989" h="26984" extrusionOk="0">
                <a:moveTo>
                  <a:pt x="11918" y="1"/>
                </a:moveTo>
                <a:cubicBezTo>
                  <a:pt x="10098" y="1"/>
                  <a:pt x="8622" y="1423"/>
                  <a:pt x="8622" y="3178"/>
                </a:cubicBezTo>
                <a:lnTo>
                  <a:pt x="8622" y="7480"/>
                </a:lnTo>
                <a:lnTo>
                  <a:pt x="8622" y="7795"/>
                </a:lnTo>
                <a:lnTo>
                  <a:pt x="8069" y="7795"/>
                </a:lnTo>
                <a:lnTo>
                  <a:pt x="8069" y="7852"/>
                </a:lnTo>
                <a:cubicBezTo>
                  <a:pt x="7569" y="7696"/>
                  <a:pt x="7039" y="7609"/>
                  <a:pt x="6491" y="7598"/>
                </a:cubicBezTo>
                <a:lnTo>
                  <a:pt x="6490" y="7595"/>
                </a:lnTo>
                <a:lnTo>
                  <a:pt x="4155" y="7595"/>
                </a:lnTo>
                <a:cubicBezTo>
                  <a:pt x="1860" y="7595"/>
                  <a:pt x="1" y="9388"/>
                  <a:pt x="1" y="11600"/>
                </a:cubicBezTo>
                <a:lnTo>
                  <a:pt x="1" y="15874"/>
                </a:lnTo>
                <a:cubicBezTo>
                  <a:pt x="1" y="17628"/>
                  <a:pt x="1476" y="19051"/>
                  <a:pt x="3297" y="19051"/>
                </a:cubicBezTo>
                <a:lnTo>
                  <a:pt x="8069" y="19051"/>
                </a:lnTo>
                <a:lnTo>
                  <a:pt x="8069" y="19283"/>
                </a:lnTo>
                <a:lnTo>
                  <a:pt x="8566" y="19283"/>
                </a:lnTo>
                <a:lnTo>
                  <a:pt x="8566" y="22979"/>
                </a:lnTo>
                <a:cubicBezTo>
                  <a:pt x="8566" y="25190"/>
                  <a:pt x="10425" y="26983"/>
                  <a:pt x="12720" y="26983"/>
                </a:cubicBezTo>
                <a:lnTo>
                  <a:pt x="17153" y="26983"/>
                </a:lnTo>
                <a:cubicBezTo>
                  <a:pt x="18973" y="26983"/>
                  <a:pt x="20449" y="25561"/>
                  <a:pt x="20449" y="23806"/>
                </a:cubicBezTo>
                <a:lnTo>
                  <a:pt x="20449" y="19514"/>
                </a:lnTo>
                <a:lnTo>
                  <a:pt x="20449" y="19022"/>
                </a:lnTo>
                <a:lnTo>
                  <a:pt x="23833" y="19022"/>
                </a:lnTo>
                <a:cubicBezTo>
                  <a:pt x="26128" y="19022"/>
                  <a:pt x="27987" y="17228"/>
                  <a:pt x="27987" y="15017"/>
                </a:cubicBezTo>
                <a:lnTo>
                  <a:pt x="27987" y="10742"/>
                </a:lnTo>
                <a:cubicBezTo>
                  <a:pt x="27988" y="8986"/>
                  <a:pt x="26513" y="7564"/>
                  <a:pt x="24692" y="7564"/>
                </a:cubicBezTo>
                <a:lnTo>
                  <a:pt x="20506" y="7564"/>
                </a:lnTo>
                <a:lnTo>
                  <a:pt x="20506" y="4005"/>
                </a:lnTo>
                <a:cubicBezTo>
                  <a:pt x="20506" y="1793"/>
                  <a:pt x="18645" y="1"/>
                  <a:pt x="1635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2" name="Google Shape;3332;p44"/>
          <p:cNvSpPr/>
          <p:nvPr/>
        </p:nvSpPr>
        <p:spPr>
          <a:xfrm>
            <a:off x="2734546" y="2022080"/>
            <a:ext cx="1409230" cy="1229851"/>
          </a:xfrm>
          <a:custGeom>
            <a:avLst/>
            <a:gdLst/>
            <a:ahLst/>
            <a:cxnLst/>
            <a:rect l="l" t="t" r="r" b="b"/>
            <a:pathLst>
              <a:path w="11456" h="11456" extrusionOk="0">
                <a:moveTo>
                  <a:pt x="4004" y="0"/>
                </a:moveTo>
                <a:cubicBezTo>
                  <a:pt x="1793" y="0"/>
                  <a:pt x="0" y="1793"/>
                  <a:pt x="0" y="4005"/>
                </a:cubicBezTo>
                <a:lnTo>
                  <a:pt x="0" y="8279"/>
                </a:lnTo>
                <a:cubicBezTo>
                  <a:pt x="0" y="10034"/>
                  <a:pt x="1422" y="11456"/>
                  <a:pt x="3177" y="11456"/>
                </a:cubicBezTo>
                <a:lnTo>
                  <a:pt x="11456" y="11456"/>
                </a:lnTo>
                <a:lnTo>
                  <a:pt x="11456" y="4914"/>
                </a:lnTo>
                <a:lnTo>
                  <a:pt x="7382" y="4914"/>
                </a:lnTo>
                <a:lnTo>
                  <a:pt x="6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3" name="Google Shape;3333;p44"/>
          <p:cNvSpPr/>
          <p:nvPr/>
        </p:nvSpPr>
        <p:spPr>
          <a:xfrm>
            <a:off x="3788407" y="3073641"/>
            <a:ext cx="580988" cy="396889"/>
          </a:xfrm>
          <a:custGeom>
            <a:avLst/>
            <a:gdLst/>
            <a:ahLst/>
            <a:cxnLst/>
            <a:rect l="l" t="t" r="r" b="b"/>
            <a:pathLst>
              <a:path w="4723" h="3697" extrusionOk="0">
                <a:moveTo>
                  <a:pt x="3177" y="0"/>
                </a:moveTo>
                <a:cubicBezTo>
                  <a:pt x="1422" y="0"/>
                  <a:pt x="0" y="1422"/>
                  <a:pt x="0" y="3177"/>
                </a:cubicBezTo>
                <a:lnTo>
                  <a:pt x="0" y="3697"/>
                </a:lnTo>
                <a:lnTo>
                  <a:pt x="4722" y="3697"/>
                </a:lnTo>
                <a:lnTo>
                  <a:pt x="4722"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4" name="Google Shape;3334;p44"/>
          <p:cNvSpPr/>
          <p:nvPr/>
        </p:nvSpPr>
        <p:spPr>
          <a:xfrm>
            <a:off x="3853182" y="3096949"/>
            <a:ext cx="1409352" cy="1229958"/>
          </a:xfrm>
          <a:custGeom>
            <a:avLst/>
            <a:gdLst/>
            <a:ahLst/>
            <a:cxnLst/>
            <a:rect l="l" t="t" r="r" b="b"/>
            <a:pathLst>
              <a:path w="11457" h="11457" extrusionOk="0">
                <a:moveTo>
                  <a:pt x="3177" y="0"/>
                </a:moveTo>
                <a:cubicBezTo>
                  <a:pt x="1424" y="0"/>
                  <a:pt x="0" y="1422"/>
                  <a:pt x="0" y="3177"/>
                </a:cubicBezTo>
                <a:lnTo>
                  <a:pt x="0" y="7452"/>
                </a:lnTo>
                <a:cubicBezTo>
                  <a:pt x="0" y="9663"/>
                  <a:pt x="1794" y="11457"/>
                  <a:pt x="4005" y="11457"/>
                </a:cubicBezTo>
                <a:lnTo>
                  <a:pt x="8280" y="11457"/>
                </a:lnTo>
                <a:cubicBezTo>
                  <a:pt x="10033" y="11457"/>
                  <a:pt x="11457" y="10034"/>
                  <a:pt x="11457" y="8280"/>
                </a:cubicBezTo>
                <a:lnTo>
                  <a:pt x="114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5" name="Google Shape;3335;p44"/>
          <p:cNvSpPr/>
          <p:nvPr/>
        </p:nvSpPr>
        <p:spPr>
          <a:xfrm>
            <a:off x="4814624" y="2997077"/>
            <a:ext cx="536580" cy="507035"/>
          </a:xfrm>
          <a:custGeom>
            <a:avLst/>
            <a:gdLst/>
            <a:ahLst/>
            <a:cxnLst/>
            <a:rect l="l" t="t" r="r" b="b"/>
            <a:pathLst>
              <a:path w="4362" h="4723" extrusionOk="0">
                <a:moveTo>
                  <a:pt x="1" y="0"/>
                </a:moveTo>
                <a:lnTo>
                  <a:pt x="1" y="1545"/>
                </a:lnTo>
                <a:cubicBezTo>
                  <a:pt x="1" y="3300"/>
                  <a:pt x="1423" y="4722"/>
                  <a:pt x="3178" y="4722"/>
                </a:cubicBezTo>
                <a:lnTo>
                  <a:pt x="4362" y="4722"/>
                </a:lnTo>
                <a:lnTo>
                  <a:pt x="4362" y="0"/>
                </a:ln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6" name="Google Shape;3336;p44"/>
          <p:cNvSpPr/>
          <p:nvPr/>
        </p:nvSpPr>
        <p:spPr>
          <a:xfrm>
            <a:off x="4838068" y="2018015"/>
            <a:ext cx="1409352" cy="1229958"/>
          </a:xfrm>
          <a:custGeom>
            <a:avLst/>
            <a:gdLst/>
            <a:ahLst/>
            <a:cxnLst/>
            <a:rect l="l" t="t" r="r" b="b"/>
            <a:pathLst>
              <a:path w="11457" h="11457" extrusionOk="0">
                <a:moveTo>
                  <a:pt x="1" y="1"/>
                </a:moveTo>
                <a:lnTo>
                  <a:pt x="1" y="8279"/>
                </a:lnTo>
                <a:cubicBezTo>
                  <a:pt x="1" y="10034"/>
                  <a:pt x="1423" y="11456"/>
                  <a:pt x="3178" y="11456"/>
                </a:cubicBezTo>
                <a:lnTo>
                  <a:pt x="7453" y="11456"/>
                </a:lnTo>
                <a:cubicBezTo>
                  <a:pt x="9664" y="11456"/>
                  <a:pt x="11456" y="9664"/>
                  <a:pt x="11456" y="7451"/>
                </a:cubicBezTo>
                <a:lnTo>
                  <a:pt x="11456" y="3178"/>
                </a:lnTo>
                <a:cubicBezTo>
                  <a:pt x="11456" y="1423"/>
                  <a:pt x="10034" y="1"/>
                  <a:pt x="8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7" name="Google Shape;3337;p44"/>
          <p:cNvSpPr/>
          <p:nvPr/>
        </p:nvSpPr>
        <p:spPr>
          <a:xfrm>
            <a:off x="4838067" y="2018016"/>
            <a:ext cx="580988" cy="468172"/>
          </a:xfrm>
          <a:custGeom>
            <a:avLst/>
            <a:gdLst/>
            <a:ahLst/>
            <a:cxnLst/>
            <a:rect l="l" t="t" r="r" b="b"/>
            <a:pathLst>
              <a:path w="4723" h="4361" extrusionOk="0">
                <a:moveTo>
                  <a:pt x="1" y="1"/>
                </a:moveTo>
                <a:lnTo>
                  <a:pt x="1" y="4360"/>
                </a:lnTo>
                <a:lnTo>
                  <a:pt x="1546" y="4360"/>
                </a:lnTo>
                <a:cubicBezTo>
                  <a:pt x="3301" y="4360"/>
                  <a:pt x="4723" y="2938"/>
                  <a:pt x="4723" y="1183"/>
                </a:cubicBezTo>
                <a:lnTo>
                  <a:pt x="4723" y="1"/>
                </a:lnTo>
                <a:close/>
              </a:path>
            </a:pathLst>
          </a:custGeom>
          <a:solidFill>
            <a:srgbClr val="60606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8" name="Google Shape;3338;p44"/>
          <p:cNvSpPr/>
          <p:nvPr/>
        </p:nvSpPr>
        <p:spPr>
          <a:xfrm>
            <a:off x="3860498" y="993150"/>
            <a:ext cx="1409230" cy="1229851"/>
          </a:xfrm>
          <a:custGeom>
            <a:avLst/>
            <a:gdLst/>
            <a:ahLst/>
            <a:cxnLst/>
            <a:rect l="l" t="t" r="r" b="b"/>
            <a:pathLst>
              <a:path w="11456" h="11456" extrusionOk="0">
                <a:moveTo>
                  <a:pt x="3177" y="0"/>
                </a:moveTo>
                <a:cubicBezTo>
                  <a:pt x="1424" y="0"/>
                  <a:pt x="0" y="1421"/>
                  <a:pt x="0" y="3177"/>
                </a:cubicBezTo>
                <a:lnTo>
                  <a:pt x="0" y="11456"/>
                </a:lnTo>
                <a:lnTo>
                  <a:pt x="8279" y="11456"/>
                </a:lnTo>
                <a:cubicBezTo>
                  <a:pt x="10034" y="11456"/>
                  <a:pt x="11456" y="10034"/>
                  <a:pt x="11456" y="8279"/>
                </a:cubicBezTo>
                <a:lnTo>
                  <a:pt x="11456" y="4004"/>
                </a:lnTo>
                <a:cubicBezTo>
                  <a:pt x="11456" y="1793"/>
                  <a:pt x="9663" y="0"/>
                  <a:pt x="7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39" name="Google Shape;3339;p44"/>
          <p:cNvSpPr/>
          <p:nvPr/>
        </p:nvSpPr>
        <p:spPr>
          <a:xfrm>
            <a:off x="3860498" y="2006768"/>
            <a:ext cx="428698" cy="426841"/>
          </a:xfrm>
          <a:custGeom>
            <a:avLst/>
            <a:gdLst/>
            <a:ahLst/>
            <a:cxnLst/>
            <a:rect l="l" t="t" r="r" b="b"/>
            <a:pathLst>
              <a:path w="3485" h="3976" extrusionOk="0">
                <a:moveTo>
                  <a:pt x="0" y="1"/>
                </a:moveTo>
                <a:lnTo>
                  <a:pt x="0" y="3976"/>
                </a:lnTo>
                <a:lnTo>
                  <a:pt x="3484" y="3976"/>
                </a:lnTo>
                <a:cubicBezTo>
                  <a:pt x="3112" y="2115"/>
                  <a:pt x="1766" y="605"/>
                  <a:pt x="0" y="1"/>
                </a:cubicBezTo>
                <a:close/>
              </a:path>
            </a:pathLst>
          </a:custGeom>
          <a:solidFill>
            <a:srgbClr val="606060">
              <a:alpha val="3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40" name="Google Shape;3340;p44"/>
          <p:cNvSpPr/>
          <p:nvPr/>
        </p:nvSpPr>
        <p:spPr>
          <a:xfrm>
            <a:off x="3217774" y="2022216"/>
            <a:ext cx="970445" cy="738275"/>
          </a:xfrm>
          <a:custGeom>
            <a:avLst/>
            <a:gdLst/>
            <a:ahLst/>
            <a:cxnLst/>
            <a:rect l="l" t="t" r="r" b="b"/>
            <a:pathLst>
              <a:path w="7889" h="6877" extrusionOk="0">
                <a:moveTo>
                  <a:pt x="2574" y="0"/>
                </a:moveTo>
                <a:cubicBezTo>
                  <a:pt x="1153" y="0"/>
                  <a:pt x="1" y="1152"/>
                  <a:pt x="1" y="2574"/>
                </a:cubicBezTo>
                <a:lnTo>
                  <a:pt x="1" y="6876"/>
                </a:lnTo>
                <a:lnTo>
                  <a:pt x="7887" y="6876"/>
                </a:lnTo>
                <a:lnTo>
                  <a:pt x="7887" y="5315"/>
                </a:lnTo>
                <a:cubicBezTo>
                  <a:pt x="7889" y="2379"/>
                  <a:pt x="5510" y="0"/>
                  <a:pt x="2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41" name="Google Shape;3341;p44"/>
          <p:cNvSpPr/>
          <p:nvPr/>
        </p:nvSpPr>
        <p:spPr>
          <a:xfrm>
            <a:off x="4002591" y="2134635"/>
            <a:ext cx="1042034" cy="962260"/>
          </a:xfrm>
          <a:custGeom>
            <a:avLst/>
            <a:gdLst/>
            <a:ahLst/>
            <a:cxnLst/>
            <a:rect l="l" t="t" r="r" b="b"/>
            <a:pathLst>
              <a:path w="10133" h="10133" extrusionOk="0">
                <a:moveTo>
                  <a:pt x="5067" y="0"/>
                </a:moveTo>
                <a:cubicBezTo>
                  <a:pt x="3723" y="0"/>
                  <a:pt x="2434" y="534"/>
                  <a:pt x="1485" y="1484"/>
                </a:cubicBezTo>
                <a:cubicBezTo>
                  <a:pt x="534" y="2434"/>
                  <a:pt x="1" y="3722"/>
                  <a:pt x="1" y="5066"/>
                </a:cubicBezTo>
                <a:cubicBezTo>
                  <a:pt x="1" y="6410"/>
                  <a:pt x="534" y="7699"/>
                  <a:pt x="1485" y="8648"/>
                </a:cubicBezTo>
                <a:cubicBezTo>
                  <a:pt x="2434" y="9599"/>
                  <a:pt x="3723" y="10133"/>
                  <a:pt x="5067" y="10133"/>
                </a:cubicBezTo>
                <a:cubicBezTo>
                  <a:pt x="6410" y="10133"/>
                  <a:pt x="7698" y="9599"/>
                  <a:pt x="8649" y="8648"/>
                </a:cubicBezTo>
                <a:cubicBezTo>
                  <a:pt x="9598" y="7699"/>
                  <a:pt x="10132" y="6410"/>
                  <a:pt x="10132" y="5066"/>
                </a:cubicBezTo>
                <a:cubicBezTo>
                  <a:pt x="10132" y="3722"/>
                  <a:pt x="9598" y="2434"/>
                  <a:pt x="8649" y="1484"/>
                </a:cubicBezTo>
                <a:cubicBezTo>
                  <a:pt x="7698" y="534"/>
                  <a:pt x="6410" y="0"/>
                  <a:pt x="5067"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42" name="Google Shape;3342;p44"/>
          <p:cNvSpPr txBox="1"/>
          <p:nvPr/>
        </p:nvSpPr>
        <p:spPr>
          <a:xfrm>
            <a:off x="368428" y="112004"/>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Roboto" panose="02000000000000000000" pitchFamily="2" charset="0"/>
                <a:ea typeface="Roboto" panose="02000000000000000000" pitchFamily="2" charset="0"/>
                <a:cs typeface="Roboto" panose="02000000000000000000" pitchFamily="2" charset="0"/>
                <a:sym typeface="Fira Sans ExtraBold"/>
              </a:rPr>
              <a:t>Data Description</a:t>
            </a:r>
            <a:endParaRPr sz="2800" dirty="0">
              <a:solidFill>
                <a:srgbClr val="000000"/>
              </a:solidFill>
              <a:latin typeface="Roboto" panose="02000000000000000000" pitchFamily="2" charset="0"/>
              <a:ea typeface="Roboto" panose="02000000000000000000" pitchFamily="2" charset="0"/>
              <a:cs typeface="Roboto" panose="02000000000000000000" pitchFamily="2" charset="0"/>
              <a:sym typeface="Fira Sans ExtraBold"/>
            </a:endParaRPr>
          </a:p>
        </p:txBody>
      </p:sp>
      <p:sp>
        <p:nvSpPr>
          <p:cNvPr id="3343" name="Google Shape;3343;p44"/>
          <p:cNvSpPr txBox="1"/>
          <p:nvPr/>
        </p:nvSpPr>
        <p:spPr>
          <a:xfrm>
            <a:off x="6937302" y="3267280"/>
            <a:ext cx="1622374"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sym typeface="Fira Sans"/>
              </a:rPr>
              <a:t>Target Variable</a:t>
            </a:r>
            <a:endParaRPr sz="1600" b="1" dirty="0">
              <a:solidFill>
                <a:schemeClr val="accent3"/>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3344" name="Google Shape;3344;p44"/>
          <p:cNvSpPr txBox="1"/>
          <p:nvPr/>
        </p:nvSpPr>
        <p:spPr>
          <a:xfrm>
            <a:off x="7051000" y="1263003"/>
            <a:ext cx="1308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b="1"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sym typeface="Fira Sans"/>
              </a:rPr>
              <a:t>Data Source</a:t>
            </a:r>
            <a:endParaRPr sz="1600" b="1"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3345" name="Google Shape;3345;p44"/>
          <p:cNvSpPr txBox="1"/>
          <p:nvPr/>
        </p:nvSpPr>
        <p:spPr>
          <a:xfrm>
            <a:off x="510641" y="3267280"/>
            <a:ext cx="13089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600" b="1" dirty="0">
                <a:solidFill>
                  <a:schemeClr val="accent4"/>
                </a:solidFill>
                <a:latin typeface="Roboto" panose="02000000000000000000" pitchFamily="2" charset="0"/>
                <a:ea typeface="Roboto" panose="02000000000000000000" pitchFamily="2" charset="0"/>
                <a:cs typeface="Roboto" panose="02000000000000000000" pitchFamily="2" charset="0"/>
                <a:sym typeface="Fira Sans"/>
              </a:rPr>
              <a:t>Data Split</a:t>
            </a:r>
            <a:endParaRPr sz="4000" b="1" dirty="0">
              <a:solidFill>
                <a:schemeClr val="accent4"/>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3346" name="Google Shape;3346;p44"/>
          <p:cNvSpPr txBox="1"/>
          <p:nvPr/>
        </p:nvSpPr>
        <p:spPr>
          <a:xfrm>
            <a:off x="532541" y="1225875"/>
            <a:ext cx="13089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rPr>
              <a:t>Raw Data</a:t>
            </a:r>
            <a:endParaRPr sz="1600" b="1" dirty="0">
              <a:solidFill>
                <a:schemeClr val="lt2"/>
              </a:solidFill>
              <a:latin typeface="Roboto" panose="02000000000000000000" pitchFamily="2" charset="0"/>
              <a:ea typeface="Roboto" panose="02000000000000000000" pitchFamily="2" charset="0"/>
              <a:cs typeface="Roboto" panose="02000000000000000000" pitchFamily="2" charset="0"/>
              <a:sym typeface="Fira Sans"/>
            </a:endParaRPr>
          </a:p>
        </p:txBody>
      </p:sp>
      <p:sp>
        <p:nvSpPr>
          <p:cNvPr id="3347" name="Google Shape;3347;p44"/>
          <p:cNvSpPr txBox="1"/>
          <p:nvPr/>
        </p:nvSpPr>
        <p:spPr>
          <a:xfrm>
            <a:off x="6937302" y="1647788"/>
            <a:ext cx="2061874"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sym typeface="Roboto"/>
              </a:rPr>
              <a:t>https://health.data.ny.gov/Health/Hospital-Inpatient-Discharges-SPARCS-De-Identified/82xm-y6g8</a:t>
            </a:r>
            <a:endParaRPr sz="1200"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348" name="Google Shape;3348;p44"/>
          <p:cNvSpPr txBox="1"/>
          <p:nvPr/>
        </p:nvSpPr>
        <p:spPr>
          <a:xfrm>
            <a:off x="431368" y="3624537"/>
            <a:ext cx="1926600" cy="572400"/>
          </a:xfrm>
          <a:prstGeom prst="rect">
            <a:avLst/>
          </a:prstGeom>
          <a:noFill/>
          <a:ln>
            <a:noFill/>
          </a:ln>
        </p:spPr>
        <p:txBody>
          <a:bodyPr spcFirstLastPara="1" wrap="square" lIns="91425" tIns="91425" rIns="91425" bIns="91425" anchor="t" anchorCtr="0">
            <a:noAutofit/>
          </a:bodyPr>
          <a:lstStyle/>
          <a:p>
            <a:r>
              <a:rPr lang="en-US" sz="1200" dirty="0">
                <a:solidFill>
                  <a:schemeClr val="accent4">
                    <a:lumMod val="75000"/>
                  </a:schemeClr>
                </a:solidFill>
                <a:latin typeface="Roboto" panose="02000000000000000000" pitchFamily="2" charset="0"/>
                <a:ea typeface="Roboto" panose="02000000000000000000" pitchFamily="2" charset="0"/>
                <a:cs typeface="Roboto" panose="02000000000000000000" pitchFamily="2" charset="0"/>
              </a:rPr>
              <a:t>Training and test data: 70% training set and 30% test set</a:t>
            </a:r>
          </a:p>
          <a:p>
            <a:pPr marL="0" lvl="0" indent="0" rtl="0">
              <a:lnSpc>
                <a:spcPct val="100000"/>
              </a:lnSpc>
              <a:spcBef>
                <a:spcPts val="0"/>
              </a:spcBef>
              <a:spcAft>
                <a:spcPts val="0"/>
              </a:spcAft>
              <a:buNone/>
            </a:pPr>
            <a:endParaRPr sz="800" dirty="0">
              <a:solidFill>
                <a:schemeClr val="accent4">
                  <a:lumMod val="75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349" name="Google Shape;3349;p44"/>
          <p:cNvSpPr txBox="1"/>
          <p:nvPr/>
        </p:nvSpPr>
        <p:spPr>
          <a:xfrm>
            <a:off x="437222" y="1550460"/>
            <a:ext cx="1610838" cy="7618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sym typeface="Roboto"/>
              </a:rPr>
              <a:t> 34 variables and</a:t>
            </a:r>
          </a:p>
          <a:p>
            <a:pPr marL="0" lvl="0" indent="0" algn="l" rtl="0">
              <a:lnSpc>
                <a:spcPct val="100000"/>
              </a:lnSpc>
              <a:spcBef>
                <a:spcPts val="0"/>
              </a:spcBef>
              <a:spcAft>
                <a:spcPts val="0"/>
              </a:spcAft>
              <a:buNone/>
            </a:pPr>
            <a:r>
              <a:rPr lang="en-US" sz="12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sym typeface="Roboto"/>
              </a:rPr>
              <a:t>1,048,576 records</a:t>
            </a:r>
            <a:endParaRPr sz="12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350" name="Google Shape;3350;p44"/>
          <p:cNvSpPr txBox="1"/>
          <p:nvPr/>
        </p:nvSpPr>
        <p:spPr>
          <a:xfrm>
            <a:off x="6854001" y="3649480"/>
            <a:ext cx="3717262" cy="1388994"/>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buNone/>
            </a:pPr>
            <a:r>
              <a:rPr lang="en-US" sz="12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sym typeface="Roboto"/>
              </a:rPr>
              <a:t>‘Long Stay’ is classified as: </a:t>
            </a:r>
          </a:p>
          <a:p>
            <a:pPr marL="0" lvl="0" indent="0" rtl="0">
              <a:lnSpc>
                <a:spcPct val="100000"/>
              </a:lnSpc>
              <a:spcBef>
                <a:spcPts val="0"/>
              </a:spcBef>
              <a:buNone/>
            </a:pPr>
            <a:r>
              <a:rPr lang="en-US" sz="12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sym typeface="Roboto"/>
              </a:rPr>
              <a:t>Length of stay &gt; 3 days = Long</a:t>
            </a:r>
          </a:p>
          <a:p>
            <a:r>
              <a:rPr lang="en-US" sz="12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sym typeface="Roboto"/>
              </a:rPr>
              <a:t>Length of stay &lt; 3 days = Short </a:t>
            </a:r>
          </a:p>
        </p:txBody>
      </p:sp>
      <p:grpSp>
        <p:nvGrpSpPr>
          <p:cNvPr id="3351" name="Google Shape;3351;p44"/>
          <p:cNvGrpSpPr/>
          <p:nvPr/>
        </p:nvGrpSpPr>
        <p:grpSpPr>
          <a:xfrm>
            <a:off x="3090369" y="2543557"/>
            <a:ext cx="392446" cy="418077"/>
            <a:chOff x="-24694925" y="3518700"/>
            <a:chExt cx="242625" cy="296175"/>
          </a:xfrm>
        </p:grpSpPr>
        <p:sp>
          <p:nvSpPr>
            <p:cNvPr id="3352" name="Google Shape;3352;p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53" name="Google Shape;3353;p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54" name="Google Shape;3354;p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55" name="Google Shape;3355;p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356" name="Google Shape;3356;p44"/>
          <p:cNvGrpSpPr/>
          <p:nvPr/>
        </p:nvGrpSpPr>
        <p:grpSpPr>
          <a:xfrm>
            <a:off x="4412596" y="1423334"/>
            <a:ext cx="393700" cy="418077"/>
            <a:chOff x="-24709100" y="3888875"/>
            <a:chExt cx="243400" cy="296175"/>
          </a:xfrm>
        </p:grpSpPr>
        <p:sp>
          <p:nvSpPr>
            <p:cNvPr id="3357" name="Google Shape;3357;p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58" name="Google Shape;3358;p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59" name="Google Shape;3359;p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360" name="Google Shape;3360;p44"/>
          <p:cNvGrpSpPr/>
          <p:nvPr/>
        </p:nvGrpSpPr>
        <p:grpSpPr>
          <a:xfrm>
            <a:off x="4363485" y="3805575"/>
            <a:ext cx="482864" cy="391362"/>
            <a:chOff x="-25465200" y="3565175"/>
            <a:chExt cx="298525" cy="277250"/>
          </a:xfrm>
        </p:grpSpPr>
        <p:sp>
          <p:nvSpPr>
            <p:cNvPr id="3361" name="Google Shape;3361;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62" name="Google Shape;3362;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363" name="Google Shape;3363;p44"/>
          <p:cNvGrpSpPr/>
          <p:nvPr/>
        </p:nvGrpSpPr>
        <p:grpSpPr>
          <a:xfrm>
            <a:off x="5478063" y="2544270"/>
            <a:ext cx="477810" cy="416947"/>
            <a:chOff x="-25094250" y="3547050"/>
            <a:chExt cx="295400" cy="295375"/>
          </a:xfrm>
        </p:grpSpPr>
        <p:sp>
          <p:nvSpPr>
            <p:cNvPr id="3364" name="Google Shape;3364;p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65" name="Google Shape;3365;p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66" name="Google Shape;3366;p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67" name="Google Shape;3367;p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68" name="Google Shape;3368;p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316889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3148-0FB9-6E9D-9912-3286262C8BC8}"/>
              </a:ext>
            </a:extLst>
          </p:cNvPr>
          <p:cNvSpPr>
            <a:spLocks noGrp="1"/>
          </p:cNvSpPr>
          <p:nvPr>
            <p:ph type="title"/>
          </p:nvPr>
        </p:nvSpPr>
        <p:spPr>
          <a:xfrm>
            <a:off x="311700" y="282956"/>
            <a:ext cx="8520600" cy="572700"/>
          </a:xfrm>
        </p:spPr>
        <p:txBody>
          <a:bodyPr/>
          <a:lstStyle/>
          <a:p>
            <a:pPr algn="ctr"/>
            <a:r>
              <a:rPr lang="en-US" dirty="0">
                <a:latin typeface="Roboto" panose="02000000000000000000" pitchFamily="2" charset="0"/>
                <a:ea typeface="Roboto" panose="02000000000000000000" pitchFamily="2" charset="0"/>
                <a:cs typeface="Roboto" panose="02000000000000000000" pitchFamily="2" charset="0"/>
              </a:rPr>
              <a:t>Exploratory Analysis</a:t>
            </a:r>
          </a:p>
        </p:txBody>
      </p:sp>
      <p:pic>
        <p:nvPicPr>
          <p:cNvPr id="13" name="Picture 12" descr="A picture containing text, screenshot, font, line&#10;&#10;Description automatically generated">
            <a:extLst>
              <a:ext uri="{FF2B5EF4-FFF2-40B4-BE49-F238E27FC236}">
                <a16:creationId xmlns:a16="http://schemas.microsoft.com/office/drawing/2014/main" id="{1F268B9A-2AE1-A5F6-57CF-E74FF4CC2195}"/>
              </a:ext>
            </a:extLst>
          </p:cNvPr>
          <p:cNvPicPr>
            <a:picLocks noChangeAspect="1"/>
          </p:cNvPicPr>
          <p:nvPr/>
        </p:nvPicPr>
        <p:blipFill>
          <a:blip r:embed="rId2"/>
          <a:stretch>
            <a:fillRect/>
          </a:stretch>
        </p:blipFill>
        <p:spPr>
          <a:xfrm>
            <a:off x="90180" y="2991435"/>
            <a:ext cx="5151765" cy="2068374"/>
          </a:xfrm>
          <a:prstGeom prst="rect">
            <a:avLst/>
          </a:prstGeom>
          <a:ln>
            <a:solidFill>
              <a:schemeClr val="accent3">
                <a:lumMod val="75000"/>
              </a:schemeClr>
            </a:solidFill>
          </a:ln>
        </p:spPr>
      </p:pic>
      <p:pic>
        <p:nvPicPr>
          <p:cNvPr id="15" name="Picture 14" descr="A picture containing text, screenshot, rectangle, diagram&#10;&#10;Description automatically generated">
            <a:extLst>
              <a:ext uri="{FF2B5EF4-FFF2-40B4-BE49-F238E27FC236}">
                <a16:creationId xmlns:a16="http://schemas.microsoft.com/office/drawing/2014/main" id="{20568772-2D8A-0F1A-7512-B43292486483}"/>
              </a:ext>
            </a:extLst>
          </p:cNvPr>
          <p:cNvPicPr>
            <a:picLocks noChangeAspect="1"/>
          </p:cNvPicPr>
          <p:nvPr/>
        </p:nvPicPr>
        <p:blipFill>
          <a:blip r:embed="rId3"/>
          <a:stretch>
            <a:fillRect/>
          </a:stretch>
        </p:blipFill>
        <p:spPr>
          <a:xfrm>
            <a:off x="5312143" y="1859855"/>
            <a:ext cx="3741677" cy="2503990"/>
          </a:xfrm>
          <a:prstGeom prst="rect">
            <a:avLst/>
          </a:prstGeom>
          <a:ln>
            <a:solidFill>
              <a:schemeClr val="accent3">
                <a:lumMod val="75000"/>
              </a:schemeClr>
            </a:solidFill>
          </a:ln>
        </p:spPr>
      </p:pic>
      <p:pic>
        <p:nvPicPr>
          <p:cNvPr id="17" name="Picture 16" descr="A close-up of a graph&#10;&#10;Description automatically generated with low confidence">
            <a:extLst>
              <a:ext uri="{FF2B5EF4-FFF2-40B4-BE49-F238E27FC236}">
                <a16:creationId xmlns:a16="http://schemas.microsoft.com/office/drawing/2014/main" id="{90CFDFEE-CF64-A731-F02A-ABFF02A0E527}"/>
              </a:ext>
            </a:extLst>
          </p:cNvPr>
          <p:cNvPicPr>
            <a:picLocks noChangeAspect="1"/>
          </p:cNvPicPr>
          <p:nvPr/>
        </p:nvPicPr>
        <p:blipFill>
          <a:blip r:embed="rId4"/>
          <a:stretch>
            <a:fillRect/>
          </a:stretch>
        </p:blipFill>
        <p:spPr>
          <a:xfrm>
            <a:off x="90180" y="1324475"/>
            <a:ext cx="5151765" cy="1574842"/>
          </a:xfrm>
          <a:prstGeom prst="rect">
            <a:avLst/>
          </a:prstGeom>
          <a:ln>
            <a:solidFill>
              <a:schemeClr val="accent3">
                <a:lumMod val="75000"/>
              </a:schemeClr>
            </a:solidFill>
          </a:ln>
        </p:spPr>
      </p:pic>
    </p:spTree>
    <p:extLst>
      <p:ext uri="{BB962C8B-B14F-4D97-AF65-F5344CB8AC3E}">
        <p14:creationId xmlns:p14="http://schemas.microsoft.com/office/powerpoint/2010/main" val="3163674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3148-0FB9-6E9D-9912-3286262C8BC8}"/>
              </a:ext>
            </a:extLst>
          </p:cNvPr>
          <p:cNvSpPr>
            <a:spLocks noGrp="1"/>
          </p:cNvSpPr>
          <p:nvPr>
            <p:ph type="title"/>
          </p:nvPr>
        </p:nvSpPr>
        <p:spPr/>
        <p:txBody>
          <a:bodyPr/>
          <a:lstStyle/>
          <a:p>
            <a:pPr algn="ctr"/>
            <a:r>
              <a:rPr lang="en-US" dirty="0">
                <a:latin typeface="Roboto" panose="02000000000000000000" pitchFamily="2" charset="0"/>
                <a:ea typeface="Roboto" panose="02000000000000000000" pitchFamily="2" charset="0"/>
                <a:cs typeface="Roboto" panose="02000000000000000000" pitchFamily="2" charset="0"/>
              </a:rPr>
              <a:t>Data Cleaning and Feature Selection</a:t>
            </a:r>
          </a:p>
        </p:txBody>
      </p:sp>
      <p:sp>
        <p:nvSpPr>
          <p:cNvPr id="3" name="Text Placeholder 2">
            <a:extLst>
              <a:ext uri="{FF2B5EF4-FFF2-40B4-BE49-F238E27FC236}">
                <a16:creationId xmlns:a16="http://schemas.microsoft.com/office/drawing/2014/main" id="{8D271E44-DA37-C03D-D44D-485C0295741C}"/>
              </a:ext>
            </a:extLst>
          </p:cNvPr>
          <p:cNvSpPr>
            <a:spLocks noGrp="1"/>
          </p:cNvSpPr>
          <p:nvPr>
            <p:ph type="body" idx="1"/>
          </p:nvPr>
        </p:nvSpPr>
        <p:spPr>
          <a:xfrm>
            <a:off x="311700" y="1152474"/>
            <a:ext cx="8520600" cy="3716891"/>
          </a:xfrm>
          <a:ln>
            <a:solidFill>
              <a:schemeClr val="accent2">
                <a:lumMod val="50000"/>
              </a:schemeClr>
            </a:solidFill>
          </a:ln>
        </p:spPr>
        <p:txBody>
          <a:bodyPr/>
          <a:lstStyle/>
          <a:p>
            <a:pPr>
              <a:lnSpc>
                <a:spcPct val="150000"/>
              </a:lnSpc>
              <a:buFont typeface="Wingdings" panose="05000000000000000000" pitchFamily="2" charset="2"/>
              <a:buChar char="Ø"/>
            </a:pPr>
            <a:r>
              <a:rPr lang="en" sz="1200" dirty="0">
                <a:solidFill>
                  <a:schemeClr val="dk1"/>
                </a:solidFill>
                <a:latin typeface="Roboto" panose="02000000000000000000" pitchFamily="2" charset="0"/>
                <a:ea typeface="Roboto" panose="02000000000000000000" pitchFamily="2" charset="0"/>
                <a:cs typeface="Roboto" panose="02000000000000000000" pitchFamily="2" charset="0"/>
              </a:rPr>
              <a:t>There were features for every record and not all are important for our analysis. So, some features were eliminated based on domain knowledge and intuition</a:t>
            </a:r>
          </a:p>
          <a:p>
            <a:pPr rtl="0" fontAlgn="base">
              <a:lnSpc>
                <a:spcPct val="150000"/>
              </a:lnSpc>
              <a:spcBef>
                <a:spcPts val="0"/>
              </a:spcBef>
              <a:spcAft>
                <a:spcPts val="0"/>
              </a:spcAft>
              <a:buFont typeface="Wingdings" panose="05000000000000000000" pitchFamily="2" charset="2"/>
              <a:buChar char="Ø"/>
            </a:pPr>
            <a:r>
              <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Variables with high correlation were removed: This was done to remove redundant variables and improve data accuracy</a:t>
            </a:r>
            <a:endParaRPr lang="en-US" sz="1200" i="0" u="none" strike="noStrike" dirty="0">
              <a:solidFill>
                <a:srgbClr val="000000"/>
              </a:solidFill>
              <a:latin typeface="Roboto" panose="02000000000000000000" pitchFamily="2" charset="0"/>
              <a:ea typeface="Roboto" panose="02000000000000000000" pitchFamily="2" charset="0"/>
              <a:cs typeface="Roboto" panose="02000000000000000000" pitchFamily="2" charset="0"/>
            </a:endParaRPr>
          </a:p>
          <a:p>
            <a:pPr rtl="0" fontAlgn="base">
              <a:lnSpc>
                <a:spcPct val="150000"/>
              </a:lnSpc>
              <a:spcBef>
                <a:spcPts val="0"/>
              </a:spcBef>
              <a:spcAft>
                <a:spcPts val="0"/>
              </a:spcAft>
              <a:buFont typeface="Wingdings" panose="05000000000000000000" pitchFamily="2" charset="2"/>
              <a:buChar char="Ø"/>
            </a:pPr>
            <a:r>
              <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Variables related to diagnosis code, drug description, cost, payment methods, and insurance were removed as the idea is to predict a patient’s long stay at the time of admission</a:t>
            </a:r>
            <a:endParaRPr lang="en-US" sz="1200" i="0" u="none" strike="noStrike" dirty="0">
              <a:solidFill>
                <a:srgbClr val="000000"/>
              </a:solidFill>
              <a:latin typeface="Roboto" panose="02000000000000000000" pitchFamily="2" charset="0"/>
              <a:ea typeface="Roboto" panose="02000000000000000000" pitchFamily="2" charset="0"/>
              <a:cs typeface="Roboto" panose="02000000000000000000" pitchFamily="2" charset="0"/>
            </a:endParaRPr>
          </a:p>
          <a:p>
            <a:pPr rtl="0" fontAlgn="base">
              <a:lnSpc>
                <a:spcPct val="150000"/>
              </a:lnSpc>
              <a:spcBef>
                <a:spcPts val="0"/>
              </a:spcBef>
              <a:spcAft>
                <a:spcPts val="0"/>
              </a:spcAft>
              <a:buFont typeface="Wingdings" panose="05000000000000000000" pitchFamily="2" charset="2"/>
              <a:buChar char="Ø"/>
            </a:pPr>
            <a:r>
              <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“Health Condition” column was extracted from the “Disease long description” column. The purpose of this step is to extract the disease name and make a more focused column that can represent the disease concisely and make it easier to use in the model</a:t>
            </a:r>
            <a:endParaRPr lang="en-US" sz="1200" i="0" u="none" strike="noStrike" dirty="0">
              <a:solidFill>
                <a:srgbClr val="000000"/>
              </a:solidFill>
              <a:latin typeface="Roboto" panose="02000000000000000000" pitchFamily="2" charset="0"/>
              <a:ea typeface="Roboto" panose="02000000000000000000" pitchFamily="2" charset="0"/>
              <a:cs typeface="Roboto" panose="02000000000000000000" pitchFamily="2" charset="0"/>
            </a:endParaRPr>
          </a:p>
          <a:p>
            <a:pPr rtl="0" fontAlgn="base">
              <a:lnSpc>
                <a:spcPct val="150000"/>
              </a:lnSpc>
              <a:spcBef>
                <a:spcPts val="0"/>
              </a:spcBef>
              <a:spcAft>
                <a:spcPts val="0"/>
              </a:spcAft>
              <a:buFont typeface="Wingdings" panose="05000000000000000000" pitchFamily="2" charset="2"/>
              <a:buChar char="Ø"/>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rPr>
              <a:t>The dataset was sorted by most commonly occurring diseases and 10 diseases were selected for further analysis </a:t>
            </a:r>
          </a:p>
          <a:p>
            <a:pPr rtl="0" fontAlgn="base">
              <a:lnSpc>
                <a:spcPct val="150000"/>
              </a:lnSpc>
              <a:spcBef>
                <a:spcPts val="0"/>
              </a:spcBef>
              <a:spcAft>
                <a:spcPts val="0"/>
              </a:spcAft>
              <a:buFont typeface="Wingdings" panose="05000000000000000000" pitchFamily="2" charset="2"/>
              <a:buChar char="Ø"/>
            </a:pP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rPr>
              <a:t>Variables used: Age Group, Health Service Area, Gender, Race, Ethnicity, Health Condition, and Admission Type</a:t>
            </a:r>
          </a:p>
          <a:p>
            <a:pPr rtl="0" fontAlgn="base">
              <a:lnSpc>
                <a:spcPct val="150000"/>
              </a:lnSpc>
              <a:spcBef>
                <a:spcPts val="0"/>
              </a:spcBef>
              <a:spcAft>
                <a:spcPts val="0"/>
              </a:spcAft>
              <a:buFont typeface="Wingdings" panose="05000000000000000000" pitchFamily="2" charset="2"/>
              <a:buChar char="Ø"/>
            </a:pPr>
            <a:endParaRPr lang="en-US" sz="12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200" dirty="0">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100" dirty="0"/>
          </a:p>
        </p:txBody>
      </p:sp>
    </p:spTree>
    <p:extLst>
      <p:ext uri="{BB962C8B-B14F-4D97-AF65-F5344CB8AC3E}">
        <p14:creationId xmlns:p14="http://schemas.microsoft.com/office/powerpoint/2010/main" val="300099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C767-DB8C-0001-9423-86CF08737C83}"/>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                          Data Mining Results</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Table 4">
            <a:extLst>
              <a:ext uri="{FF2B5EF4-FFF2-40B4-BE49-F238E27FC236}">
                <a16:creationId xmlns:a16="http://schemas.microsoft.com/office/drawing/2014/main" id="{864EF151-D935-F23E-A853-F7E45B9549EE}"/>
              </a:ext>
            </a:extLst>
          </p:cNvPr>
          <p:cNvGraphicFramePr>
            <a:graphicFrameLocks noGrp="1"/>
          </p:cNvGraphicFramePr>
          <p:nvPr>
            <p:extLst>
              <p:ext uri="{D42A27DB-BD31-4B8C-83A1-F6EECF244321}">
                <p14:modId xmlns:p14="http://schemas.microsoft.com/office/powerpoint/2010/main" val="1773014784"/>
              </p:ext>
            </p:extLst>
          </p:nvPr>
        </p:nvGraphicFramePr>
        <p:xfrm>
          <a:off x="735980" y="1706911"/>
          <a:ext cx="7694340" cy="1935821"/>
        </p:xfrm>
        <a:graphic>
          <a:graphicData uri="http://schemas.openxmlformats.org/drawingml/2006/table">
            <a:tbl>
              <a:tblPr firstRow="1" bandRow="1">
                <a:tableStyleId>{5C22544A-7EE6-4342-B048-85BDC9FD1C3A}</a:tableStyleId>
              </a:tblPr>
              <a:tblGrid>
                <a:gridCol w="1502836">
                  <a:extLst>
                    <a:ext uri="{9D8B030D-6E8A-4147-A177-3AD203B41FA5}">
                      <a16:colId xmlns:a16="http://schemas.microsoft.com/office/drawing/2014/main" val="1795328706"/>
                    </a:ext>
                  </a:extLst>
                </a:gridCol>
                <a:gridCol w="1547876">
                  <a:extLst>
                    <a:ext uri="{9D8B030D-6E8A-4147-A177-3AD203B41FA5}">
                      <a16:colId xmlns:a16="http://schemas.microsoft.com/office/drawing/2014/main" val="1671759956"/>
                    </a:ext>
                  </a:extLst>
                </a:gridCol>
                <a:gridCol w="1547876">
                  <a:extLst>
                    <a:ext uri="{9D8B030D-6E8A-4147-A177-3AD203B41FA5}">
                      <a16:colId xmlns:a16="http://schemas.microsoft.com/office/drawing/2014/main" val="520982608"/>
                    </a:ext>
                  </a:extLst>
                </a:gridCol>
                <a:gridCol w="1547876">
                  <a:extLst>
                    <a:ext uri="{9D8B030D-6E8A-4147-A177-3AD203B41FA5}">
                      <a16:colId xmlns:a16="http://schemas.microsoft.com/office/drawing/2014/main" val="1150533972"/>
                    </a:ext>
                  </a:extLst>
                </a:gridCol>
                <a:gridCol w="1547876">
                  <a:extLst>
                    <a:ext uri="{9D8B030D-6E8A-4147-A177-3AD203B41FA5}">
                      <a16:colId xmlns:a16="http://schemas.microsoft.com/office/drawing/2014/main" val="1274309479"/>
                    </a:ext>
                  </a:extLst>
                </a:gridCol>
              </a:tblGrid>
              <a:tr h="370840">
                <a:tc>
                  <a:txBody>
                    <a:bodyPr/>
                    <a:lstStyle/>
                    <a:p>
                      <a:pPr algn="ctr"/>
                      <a:r>
                        <a:rPr lang="en-US" sz="1400" b="1" i="0" u="none" strike="noStrike" cap="none" dirty="0">
                          <a:solidFill>
                            <a:schemeClr val="lt1"/>
                          </a:solidFill>
                          <a:effectLst/>
                          <a:latin typeface="Roboto" panose="02000000000000000000" pitchFamily="2" charset="0"/>
                          <a:ea typeface="Roboto" panose="02000000000000000000" pitchFamily="2" charset="0"/>
                          <a:cs typeface="Roboto" panose="02000000000000000000" pitchFamily="2" charset="0"/>
                          <a:sym typeface="Arial"/>
                        </a:rPr>
                        <a:t>Method</a:t>
                      </a:r>
                    </a:p>
                  </a:txBody>
                  <a:tcPr anchor="ctr"/>
                </a:tc>
                <a:tc>
                  <a:txBody>
                    <a:bodyPr/>
                    <a:lstStyle/>
                    <a:p>
                      <a:pPr algn="ctr" rtl="0" fontAlgn="b"/>
                      <a:r>
                        <a:rPr lang="en-US" dirty="0">
                          <a:effectLst/>
                          <a:latin typeface="Roboto" panose="02000000000000000000" pitchFamily="2" charset="0"/>
                          <a:ea typeface="Roboto" panose="02000000000000000000" pitchFamily="2" charset="0"/>
                          <a:cs typeface="Roboto" panose="02000000000000000000" pitchFamily="2" charset="0"/>
                        </a:rPr>
                        <a:t>Accuracy</a:t>
                      </a:r>
                    </a:p>
                  </a:txBody>
                  <a:tcPr marL="22860" marR="22860" marT="15240" marB="15240" anchor="ctr"/>
                </a:tc>
                <a:tc>
                  <a:txBody>
                    <a:bodyPr/>
                    <a:lstStyle/>
                    <a:p>
                      <a:pPr algn="ctr" rtl="0" fontAlgn="b"/>
                      <a:r>
                        <a:rPr lang="en-US" dirty="0">
                          <a:effectLst/>
                          <a:latin typeface="Roboto" panose="02000000000000000000" pitchFamily="2" charset="0"/>
                          <a:ea typeface="Roboto" panose="02000000000000000000" pitchFamily="2" charset="0"/>
                          <a:cs typeface="Roboto" panose="02000000000000000000" pitchFamily="2" charset="0"/>
                        </a:rPr>
                        <a:t>Precision</a:t>
                      </a:r>
                    </a:p>
                  </a:txBody>
                  <a:tcPr marL="22860" marR="22860" marT="15240" marB="15240" anchor="ctr"/>
                </a:tc>
                <a:tc>
                  <a:txBody>
                    <a:bodyPr/>
                    <a:lstStyle/>
                    <a:p>
                      <a:pPr algn="ctr" rtl="0" fontAlgn="b"/>
                      <a:r>
                        <a:rPr lang="en-US" dirty="0">
                          <a:effectLst/>
                          <a:latin typeface="Roboto" panose="02000000000000000000" pitchFamily="2" charset="0"/>
                          <a:ea typeface="Roboto" panose="02000000000000000000" pitchFamily="2" charset="0"/>
                          <a:cs typeface="Roboto" panose="02000000000000000000" pitchFamily="2" charset="0"/>
                        </a:rPr>
                        <a:t>Recall</a:t>
                      </a:r>
                    </a:p>
                  </a:txBody>
                  <a:tcPr marL="22860" marR="22860" marT="15240" marB="15240" anchor="ctr"/>
                </a:tc>
                <a:tc>
                  <a:txBody>
                    <a:bodyPr/>
                    <a:lstStyle/>
                    <a:p>
                      <a:pPr algn="ctr" rtl="0" fontAlgn="b"/>
                      <a:r>
                        <a:rPr lang="en-US" dirty="0">
                          <a:effectLst/>
                          <a:latin typeface="Roboto" panose="02000000000000000000" pitchFamily="2" charset="0"/>
                          <a:ea typeface="Roboto" panose="02000000000000000000" pitchFamily="2" charset="0"/>
                          <a:cs typeface="Roboto" panose="02000000000000000000" pitchFamily="2" charset="0"/>
                        </a:rPr>
                        <a:t>False Positive Rate</a:t>
                      </a:r>
                    </a:p>
                  </a:txBody>
                  <a:tcPr marL="22860" marR="22860" marT="15240" marB="15240" anchor="ctr"/>
                </a:tc>
                <a:extLst>
                  <a:ext uri="{0D108BD9-81ED-4DB2-BD59-A6C34878D82A}">
                    <a16:rowId xmlns:a16="http://schemas.microsoft.com/office/drawing/2014/main" val="1078299812"/>
                  </a:ext>
                </a:extLst>
              </a:tr>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dirty="0">
                          <a:effectLst/>
                          <a:latin typeface="Roboto" panose="02000000000000000000" pitchFamily="2" charset="0"/>
                          <a:ea typeface="Roboto" panose="02000000000000000000" pitchFamily="2" charset="0"/>
                          <a:cs typeface="Roboto" panose="02000000000000000000" pitchFamily="2" charset="0"/>
                        </a:rPr>
                        <a:t>Linear Regression</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0.77</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0.66</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0.58</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0.14</a:t>
                      </a:r>
                    </a:p>
                  </a:txBody>
                  <a:tcPr marL="22860" marR="22860" marT="15240" marB="15240" anchor="b"/>
                </a:tc>
                <a:extLst>
                  <a:ext uri="{0D108BD9-81ED-4DB2-BD59-A6C34878D82A}">
                    <a16:rowId xmlns:a16="http://schemas.microsoft.com/office/drawing/2014/main" val="2802243958"/>
                  </a:ext>
                </a:extLst>
              </a:tr>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dirty="0">
                          <a:effectLst/>
                          <a:latin typeface="Roboto" panose="02000000000000000000" pitchFamily="2" charset="0"/>
                          <a:ea typeface="Roboto" panose="02000000000000000000" pitchFamily="2" charset="0"/>
                          <a:cs typeface="Roboto" panose="02000000000000000000" pitchFamily="2" charset="0"/>
                        </a:rPr>
                        <a:t>Logistic Regression</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0.76</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0.71</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0.71</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0.2</a:t>
                      </a:r>
                    </a:p>
                  </a:txBody>
                  <a:tcPr marL="22860" marR="22860" marT="15240" marB="15240" anchor="b"/>
                </a:tc>
                <a:extLst>
                  <a:ext uri="{0D108BD9-81ED-4DB2-BD59-A6C34878D82A}">
                    <a16:rowId xmlns:a16="http://schemas.microsoft.com/office/drawing/2014/main" val="3580313373"/>
                  </a:ext>
                </a:extLst>
              </a:tr>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dirty="0">
                          <a:effectLst/>
                          <a:latin typeface="Roboto" panose="02000000000000000000" pitchFamily="2" charset="0"/>
                          <a:ea typeface="Roboto" panose="02000000000000000000" pitchFamily="2" charset="0"/>
                          <a:cs typeface="Roboto" panose="02000000000000000000" pitchFamily="2" charset="0"/>
                        </a:rPr>
                        <a:t>Naive Bayes</a:t>
                      </a:r>
                    </a:p>
                  </a:txBody>
                  <a:tcPr marL="22860" marR="22860" marT="15240" marB="15240" anchor="b"/>
                </a:tc>
                <a:tc>
                  <a:txBody>
                    <a:bodyPr/>
                    <a:lstStyle/>
                    <a:p>
                      <a:pPr algn="ctr" rtl="0" fontAlgn="b"/>
                      <a:r>
                        <a:rPr lang="en-US" sz="1200">
                          <a:effectLst/>
                          <a:latin typeface="Roboto" panose="02000000000000000000" pitchFamily="2" charset="0"/>
                          <a:ea typeface="Roboto" panose="02000000000000000000" pitchFamily="2" charset="0"/>
                          <a:cs typeface="Roboto" panose="02000000000000000000" pitchFamily="2" charset="0"/>
                        </a:rPr>
                        <a:t>0.72</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0.72</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0.76</a:t>
                      </a:r>
                    </a:p>
                  </a:txBody>
                  <a:tcPr marL="22860" marR="22860" marT="15240" marB="15240" anchor="b"/>
                </a:tc>
                <a:tc>
                  <a:txBody>
                    <a:bodyPr/>
                    <a:lstStyle/>
                    <a:p>
                      <a:pPr algn="ctr" rtl="0" fontAlgn="b"/>
                      <a:r>
                        <a:rPr lang="en-US" sz="1200" dirty="0">
                          <a:effectLst/>
                          <a:latin typeface="Roboto" panose="02000000000000000000" pitchFamily="2" charset="0"/>
                          <a:ea typeface="Roboto" panose="02000000000000000000" pitchFamily="2" charset="0"/>
                          <a:cs typeface="Roboto" panose="02000000000000000000" pitchFamily="2" charset="0"/>
                        </a:rPr>
                        <a:t>0.32</a:t>
                      </a:r>
                    </a:p>
                  </a:txBody>
                  <a:tcPr marL="22860" marR="22860" marT="15240" marB="15240" anchor="b"/>
                </a:tc>
                <a:extLst>
                  <a:ext uri="{0D108BD9-81ED-4DB2-BD59-A6C34878D82A}">
                    <a16:rowId xmlns:a16="http://schemas.microsoft.com/office/drawing/2014/main" val="1380758072"/>
                  </a:ext>
                </a:extLst>
              </a:tr>
              <a:tr h="366101">
                <a:tc>
                  <a:txBody>
                    <a:bodyPr/>
                    <a:lstStyle/>
                    <a:p>
                      <a:pPr algn="ctr" rtl="0" fontAlgn="b"/>
                      <a:r>
                        <a:rPr lang="en-US" sz="1200" b="0" i="0" u="none" strike="noStrike" cap="none" dirty="0">
                          <a:solidFill>
                            <a:schemeClr val="dk1"/>
                          </a:solidFill>
                          <a:effectLst/>
                          <a:latin typeface="Roboto" panose="02000000000000000000" pitchFamily="2" charset="0"/>
                          <a:ea typeface="Roboto" panose="02000000000000000000" pitchFamily="2" charset="0"/>
                          <a:cs typeface="Roboto" panose="02000000000000000000" pitchFamily="2" charset="0"/>
                          <a:sym typeface="Arial"/>
                        </a:rPr>
                        <a:t>Boosting</a:t>
                      </a:r>
                    </a:p>
                  </a:txBody>
                  <a:tcPr marL="22860" marR="22860" marT="15240" marB="15240" anchor="b"/>
                </a:tc>
                <a:tc>
                  <a:txBody>
                    <a:bodyPr/>
                    <a:lstStyle/>
                    <a:p>
                      <a:pPr algn="ctr" rtl="0" fontAlgn="b"/>
                      <a:r>
                        <a:rPr lang="en-US" sz="1200" dirty="0">
                          <a:effectLst/>
                        </a:rPr>
                        <a:t>0.71</a:t>
                      </a:r>
                    </a:p>
                  </a:txBody>
                  <a:tcPr marL="22860" marR="22860" marT="15240" marB="15240" anchor="b"/>
                </a:tc>
                <a:tc>
                  <a:txBody>
                    <a:bodyPr/>
                    <a:lstStyle/>
                    <a:p>
                      <a:pPr algn="ctr" rtl="0" fontAlgn="b"/>
                      <a:r>
                        <a:rPr lang="en-US" sz="1200">
                          <a:effectLst/>
                        </a:rPr>
                        <a:t>0.67</a:t>
                      </a:r>
                    </a:p>
                  </a:txBody>
                  <a:tcPr marL="22860" marR="22860" marT="15240" marB="15240" anchor="b"/>
                </a:tc>
                <a:tc>
                  <a:txBody>
                    <a:bodyPr/>
                    <a:lstStyle/>
                    <a:p>
                      <a:pPr algn="ctr" rtl="0" fontAlgn="b"/>
                      <a:r>
                        <a:rPr lang="en-US" sz="1200" dirty="0">
                          <a:effectLst/>
                        </a:rPr>
                        <a:t>0.86</a:t>
                      </a:r>
                    </a:p>
                  </a:txBody>
                  <a:tcPr marL="22860" marR="22860" marT="15240" marB="15240" anchor="b"/>
                </a:tc>
                <a:tc>
                  <a:txBody>
                    <a:bodyPr/>
                    <a:lstStyle/>
                    <a:p>
                      <a:pPr algn="ctr" rtl="0" fontAlgn="b"/>
                      <a:r>
                        <a:rPr lang="en-US" sz="1200" dirty="0">
                          <a:effectLst/>
                        </a:rPr>
                        <a:t>0.45</a:t>
                      </a:r>
                    </a:p>
                  </a:txBody>
                  <a:tcPr marL="22860" marR="22860" marT="15240" marB="15240" anchor="b"/>
                </a:tc>
                <a:extLst>
                  <a:ext uri="{0D108BD9-81ED-4DB2-BD59-A6C34878D82A}">
                    <a16:rowId xmlns:a16="http://schemas.microsoft.com/office/drawing/2014/main" val="3627255111"/>
                  </a:ext>
                </a:extLst>
              </a:tr>
            </a:tbl>
          </a:graphicData>
        </a:graphic>
      </p:graphicFrame>
    </p:spTree>
    <p:extLst>
      <p:ext uri="{BB962C8B-B14F-4D97-AF65-F5344CB8AC3E}">
        <p14:creationId xmlns:p14="http://schemas.microsoft.com/office/powerpoint/2010/main" val="787645511"/>
      </p:ext>
    </p:extLst>
  </p:cSld>
  <p:clrMapOvr>
    <a:masterClrMapping/>
  </p:clrMapOvr>
</p:sld>
</file>

<file path=ppt/theme/theme1.xml><?xml version="1.0" encoding="utf-8"?>
<a:theme xmlns:a="http://schemas.openxmlformats.org/drawingml/2006/main" name="Hospital Infographics by Slidesgo">
  <a:themeElements>
    <a:clrScheme name="Simple Light">
      <a:dk1>
        <a:srgbClr val="000000"/>
      </a:dk1>
      <a:lt1>
        <a:srgbClr val="FFFFFF"/>
      </a:lt1>
      <a:dk2>
        <a:srgbClr val="595959"/>
      </a:dk2>
      <a:lt2>
        <a:srgbClr val="2C4E93"/>
      </a:lt2>
      <a:accent1>
        <a:srgbClr val="3C7EC9"/>
      </a:accent1>
      <a:accent2>
        <a:srgbClr val="7DB9FD"/>
      </a:accent2>
      <a:accent3>
        <a:srgbClr val="0D7E7C"/>
      </a:accent3>
      <a:accent4>
        <a:srgbClr val="1CACA9"/>
      </a:accent4>
      <a:accent5>
        <a:srgbClr val="6ED3D2"/>
      </a:accent5>
      <a:accent6>
        <a:srgbClr val="6ED3D2"/>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TotalTime>
  <Words>792</Words>
  <Application>Microsoft Macintosh PowerPoint</Application>
  <PresentationFormat>On-screen Show (16:9)</PresentationFormat>
  <Paragraphs>102</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Roboto</vt:lpstr>
      <vt:lpstr>Wingdings</vt:lpstr>
      <vt:lpstr>Fira Sans</vt:lpstr>
      <vt:lpstr>Hospital Infographics by Slidesgo</vt:lpstr>
      <vt:lpstr>PowerPoint Presentation</vt:lpstr>
      <vt:lpstr>PowerPoint Presentation</vt:lpstr>
      <vt:lpstr>PowerPoint Presentation</vt:lpstr>
      <vt:lpstr>Use Case : Improving Patient care</vt:lpstr>
      <vt:lpstr>Use Case : Improving Hospital efficiency</vt:lpstr>
      <vt:lpstr>PowerPoint Presentation</vt:lpstr>
      <vt:lpstr>Exploratory Analysis</vt:lpstr>
      <vt:lpstr>Data Cleaning and Feature Selection</vt:lpstr>
      <vt:lpstr>                          Data Mining Results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Jain</dc:creator>
  <cp:lastModifiedBy>Srikar Alluri</cp:lastModifiedBy>
  <cp:revision>9</cp:revision>
  <dcterms:modified xsi:type="dcterms:W3CDTF">2023-09-15T23:07:54Z</dcterms:modified>
</cp:coreProperties>
</file>